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57" r:id="rId4"/>
    <p:sldId id="256" r:id="rId5"/>
    <p:sldId id="258" r:id="rId6"/>
    <p:sldId id="259" r:id="rId7"/>
  </p:sldIdLst>
  <p:sldSz cx="9144000" cy="6858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2nd-3rd Grade" id="{1FF296C8-4801-4974-8BBF-C4A1EEA77358}">
          <p14:sldIdLst>
            <p14:sldId id="260"/>
            <p14:sldId id="261"/>
            <p14:sldId id="257"/>
            <p14:sldId id="256"/>
          </p14:sldIdLst>
        </p14:section>
        <p14:section name="4th- 5th Grade" id="{8A63E895-D339-4B24-804E-74B5C6563EAD}">
          <p14:sldIdLst>
            <p14:sldId id="258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7EA98-4B9B-4271-A0D5-2DD30FED01CA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8681E-0672-4264-A318-88B7B584A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338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7EA98-4B9B-4271-A0D5-2DD30FED01CA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8681E-0672-4264-A318-88B7B584A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264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7EA98-4B9B-4271-A0D5-2DD30FED01CA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8681E-0672-4264-A318-88B7B584A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05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7EA98-4B9B-4271-A0D5-2DD30FED01CA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8681E-0672-4264-A318-88B7B584A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468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7EA98-4B9B-4271-A0D5-2DD30FED01CA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8681E-0672-4264-A318-88B7B584A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87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7EA98-4B9B-4271-A0D5-2DD30FED01CA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8681E-0672-4264-A318-88B7B584A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20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7EA98-4B9B-4271-A0D5-2DD30FED01CA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8681E-0672-4264-A318-88B7B584A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243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7EA98-4B9B-4271-A0D5-2DD30FED01CA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8681E-0672-4264-A318-88B7B584A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61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7EA98-4B9B-4271-A0D5-2DD30FED01CA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8681E-0672-4264-A318-88B7B584A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145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7EA98-4B9B-4271-A0D5-2DD30FED01CA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8681E-0672-4264-A318-88B7B584A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69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7EA98-4B9B-4271-A0D5-2DD30FED01CA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8681E-0672-4264-A318-88B7B584A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697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7EA98-4B9B-4271-A0D5-2DD30FED01CA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8681E-0672-4264-A318-88B7B584A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360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10.jpe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3.pn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040" y="939273"/>
            <a:ext cx="8001000" cy="352404"/>
          </a:xfrm>
        </p:spPr>
        <p:txBody>
          <a:bodyPr>
            <a:normAutofit/>
          </a:bodyPr>
          <a:lstStyle/>
          <a:p>
            <a:pPr algn="l"/>
            <a:r>
              <a:rPr lang="en-US" sz="1400" dirty="0" smtClean="0"/>
              <a:t>How many sounds are in each beat? Draw one line for 1 and two lines for 2. The first beat is filled in for you.</a:t>
            </a:r>
            <a:endParaRPr lang="en-US" sz="14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795791" y="1514926"/>
            <a:ext cx="7160333" cy="893097"/>
            <a:chOff x="845675" y="3413973"/>
            <a:chExt cx="6660669" cy="913923"/>
          </a:xfrm>
        </p:grpSpPr>
        <p:pic>
          <p:nvPicPr>
            <p:cNvPr id="27" name="Picture 10" descr="Image result for heart outlin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5675" y="3417152"/>
              <a:ext cx="999445" cy="9107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10" descr="Image result for heart outlin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3112" y="3420946"/>
              <a:ext cx="995071" cy="9067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10" descr="Image result for heart outlin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6580" y="3413973"/>
              <a:ext cx="983974" cy="8966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10" descr="Image result for heart outlin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0005" y="3441934"/>
              <a:ext cx="926339" cy="844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767929" y="2361313"/>
            <a:ext cx="7105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Hey                           ho   for                            Hallow-                           ween.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33327" y="3593240"/>
            <a:ext cx="7096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 the                         witches                           to   be                              seen,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92579" y="4861320"/>
            <a:ext cx="7157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Some                            black                                some                             green,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767929" y="5995484"/>
            <a:ext cx="7321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Hey                             ho   for                            Hallow-                           ween.</a:t>
            </a:r>
            <a:endParaRPr lang="en-US" dirty="0"/>
          </a:p>
        </p:txBody>
      </p:sp>
      <p:grpSp>
        <p:nvGrpSpPr>
          <p:cNvPr id="64" name="Group 63"/>
          <p:cNvGrpSpPr/>
          <p:nvPr/>
        </p:nvGrpSpPr>
        <p:grpSpPr>
          <a:xfrm>
            <a:off x="795791" y="2695265"/>
            <a:ext cx="7160333" cy="893097"/>
            <a:chOff x="845675" y="3413973"/>
            <a:chExt cx="6660669" cy="913923"/>
          </a:xfrm>
        </p:grpSpPr>
        <p:pic>
          <p:nvPicPr>
            <p:cNvPr id="65" name="Picture 10" descr="Image result for heart outlin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5675" y="3417152"/>
              <a:ext cx="999445" cy="9107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6" name="Picture 10" descr="Image result for heart outlin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3112" y="3420946"/>
              <a:ext cx="995071" cy="9067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7" name="Picture 10" descr="Image result for heart outlin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6580" y="3413973"/>
              <a:ext cx="983974" cy="8966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8" name="Picture 10" descr="Image result for heart outlin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0005" y="3441934"/>
              <a:ext cx="926339" cy="844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9" name="Group 68"/>
          <p:cNvGrpSpPr/>
          <p:nvPr/>
        </p:nvGrpSpPr>
        <p:grpSpPr>
          <a:xfrm>
            <a:off x="848540" y="3964777"/>
            <a:ext cx="7160333" cy="893097"/>
            <a:chOff x="845675" y="3413973"/>
            <a:chExt cx="6660669" cy="913923"/>
          </a:xfrm>
        </p:grpSpPr>
        <p:pic>
          <p:nvPicPr>
            <p:cNvPr id="70" name="Picture 10" descr="Image result for heart outlin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5675" y="3417152"/>
              <a:ext cx="999445" cy="9107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" name="Picture 10" descr="Image result for heart outlin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3112" y="3420946"/>
              <a:ext cx="995071" cy="9067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" name="Picture 10" descr="Image result for heart outlin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6580" y="3413973"/>
              <a:ext cx="983974" cy="8966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10" descr="Image result for heart outlin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0005" y="3441934"/>
              <a:ext cx="926339" cy="844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0" name="Group 79"/>
          <p:cNvGrpSpPr/>
          <p:nvPr/>
        </p:nvGrpSpPr>
        <p:grpSpPr>
          <a:xfrm>
            <a:off x="848540" y="5213136"/>
            <a:ext cx="7160333" cy="893097"/>
            <a:chOff x="845675" y="3413973"/>
            <a:chExt cx="6660669" cy="913923"/>
          </a:xfrm>
        </p:grpSpPr>
        <p:pic>
          <p:nvPicPr>
            <p:cNvPr id="81" name="Picture 10" descr="Image result for heart outlin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5675" y="3417152"/>
              <a:ext cx="999445" cy="9107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" name="Picture 10" descr="Image result for heart outlin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3112" y="3420946"/>
              <a:ext cx="995071" cy="9067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3" name="Picture 10" descr="Image result for heart outlin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6580" y="3413973"/>
              <a:ext cx="983974" cy="8966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4" name="Picture 10" descr="Image result for heart outlin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0005" y="3441934"/>
              <a:ext cx="926339" cy="844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21" name="Straight Connector 20"/>
          <p:cNvCxnSpPr/>
          <p:nvPr/>
        </p:nvCxnSpPr>
        <p:spPr>
          <a:xfrm>
            <a:off x="1325880" y="1775460"/>
            <a:ext cx="7620" cy="3352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1076667" y="274170"/>
            <a:ext cx="6704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NAME: _____________________________ CLASS: 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425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7312" y="862828"/>
            <a:ext cx="5328587" cy="360962"/>
          </a:xfrm>
        </p:spPr>
        <p:txBody>
          <a:bodyPr>
            <a:normAutofit/>
          </a:bodyPr>
          <a:lstStyle/>
          <a:p>
            <a:pPr algn="l"/>
            <a:r>
              <a:rPr lang="en-US" sz="1600" dirty="0" smtClean="0"/>
              <a:t>Directions: Write the rhythms to this poem using        or         .</a:t>
            </a:r>
            <a:endParaRPr lang="en-US" sz="1600" dirty="0"/>
          </a:p>
        </p:txBody>
      </p:sp>
      <p:pic>
        <p:nvPicPr>
          <p:cNvPr id="1030" name="Picture 6" descr="Image result for quarter no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7110" y="895244"/>
            <a:ext cx="210420" cy="272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eigth not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6241" y="898852"/>
            <a:ext cx="290946" cy="26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6" name="Group 25"/>
          <p:cNvGrpSpPr/>
          <p:nvPr/>
        </p:nvGrpSpPr>
        <p:grpSpPr>
          <a:xfrm>
            <a:off x="795791" y="1514926"/>
            <a:ext cx="7160333" cy="893097"/>
            <a:chOff x="845675" y="3413973"/>
            <a:chExt cx="6660669" cy="913923"/>
          </a:xfrm>
        </p:grpSpPr>
        <p:pic>
          <p:nvPicPr>
            <p:cNvPr id="27" name="Picture 10" descr="Image result for heart outlin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5675" y="3417152"/>
              <a:ext cx="999445" cy="9107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10" descr="Image result for heart outlin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3112" y="3420946"/>
              <a:ext cx="995071" cy="9067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10" descr="Image result for heart outlin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6580" y="3413973"/>
              <a:ext cx="983974" cy="8966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10" descr="Image result for heart outlin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0005" y="3441934"/>
              <a:ext cx="926339" cy="844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767929" y="2361313"/>
            <a:ext cx="7105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Hey                           ho   for                            Hallow-                           ween.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33327" y="3593240"/>
            <a:ext cx="7096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 the                         witches                           to   be                              seen,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92579" y="4861320"/>
            <a:ext cx="7157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Some                            black                                some                             green,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767929" y="5995484"/>
            <a:ext cx="7321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Hey                             ho   for                            Hallow-                           ween.</a:t>
            </a:r>
            <a:endParaRPr lang="en-US" dirty="0"/>
          </a:p>
        </p:txBody>
      </p:sp>
      <p:grpSp>
        <p:nvGrpSpPr>
          <p:cNvPr id="64" name="Group 63"/>
          <p:cNvGrpSpPr/>
          <p:nvPr/>
        </p:nvGrpSpPr>
        <p:grpSpPr>
          <a:xfrm>
            <a:off x="795791" y="2695265"/>
            <a:ext cx="7160333" cy="893097"/>
            <a:chOff x="845675" y="3413973"/>
            <a:chExt cx="6660669" cy="913923"/>
          </a:xfrm>
        </p:grpSpPr>
        <p:pic>
          <p:nvPicPr>
            <p:cNvPr id="65" name="Picture 10" descr="Image result for heart outlin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5675" y="3417152"/>
              <a:ext cx="999445" cy="9107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6" name="Picture 10" descr="Image result for heart outlin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3112" y="3420946"/>
              <a:ext cx="995071" cy="9067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7" name="Picture 10" descr="Image result for heart outlin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6580" y="3413973"/>
              <a:ext cx="983974" cy="8966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8" name="Picture 10" descr="Image result for heart outlin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0005" y="3441934"/>
              <a:ext cx="926339" cy="844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9" name="Group 68"/>
          <p:cNvGrpSpPr/>
          <p:nvPr/>
        </p:nvGrpSpPr>
        <p:grpSpPr>
          <a:xfrm>
            <a:off x="848540" y="3964777"/>
            <a:ext cx="7160333" cy="893097"/>
            <a:chOff x="845675" y="3413973"/>
            <a:chExt cx="6660669" cy="913923"/>
          </a:xfrm>
        </p:grpSpPr>
        <p:pic>
          <p:nvPicPr>
            <p:cNvPr id="70" name="Picture 10" descr="Image result for heart outlin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5675" y="3417152"/>
              <a:ext cx="999445" cy="9107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" name="Picture 10" descr="Image result for heart outlin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3112" y="3420946"/>
              <a:ext cx="995071" cy="9067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" name="Picture 10" descr="Image result for heart outlin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6580" y="3413973"/>
              <a:ext cx="983974" cy="8966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10" descr="Image result for heart outlin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0005" y="3441934"/>
              <a:ext cx="926339" cy="844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0" name="Group 79"/>
          <p:cNvGrpSpPr/>
          <p:nvPr/>
        </p:nvGrpSpPr>
        <p:grpSpPr>
          <a:xfrm>
            <a:off x="848540" y="5213136"/>
            <a:ext cx="7160333" cy="893097"/>
            <a:chOff x="845675" y="3413973"/>
            <a:chExt cx="6660669" cy="913923"/>
          </a:xfrm>
        </p:grpSpPr>
        <p:pic>
          <p:nvPicPr>
            <p:cNvPr id="81" name="Picture 10" descr="Image result for heart outlin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5675" y="3417152"/>
              <a:ext cx="999445" cy="9107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" name="Picture 10" descr="Image result for heart outlin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3112" y="3420946"/>
              <a:ext cx="995071" cy="9067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3" name="Picture 10" descr="Image result for heart outlin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6580" y="3413973"/>
              <a:ext cx="983974" cy="8966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4" name="Picture 10" descr="Image result for heart outlin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0005" y="3441934"/>
              <a:ext cx="926339" cy="844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1" name="TextBox 30"/>
          <p:cNvSpPr txBox="1"/>
          <p:nvPr/>
        </p:nvSpPr>
        <p:spPr>
          <a:xfrm>
            <a:off x="1219500" y="354692"/>
            <a:ext cx="6704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NAME: _____________________________ CLASS: 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148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632222"/>
            <a:ext cx="53630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+mj-lt"/>
              </a:rPr>
              <a:t>Spooky Rhythms</a:t>
            </a:r>
            <a:endParaRPr lang="en-US" sz="6000" dirty="0">
              <a:latin typeface="+mj-lt"/>
            </a:endParaRPr>
          </a:p>
        </p:txBody>
      </p:sp>
      <p:pic>
        <p:nvPicPr>
          <p:cNvPr id="3" name="Picture 4" descr="Image result for candy corn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06732">
            <a:off x="504169" y="564647"/>
            <a:ext cx="625494" cy="86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cute halloween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156" y="534440"/>
            <a:ext cx="956665" cy="92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Image result for cute halloween ghost clipart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56" t="2561" r="18245" b="2718"/>
          <a:stretch/>
        </p:blipFill>
        <p:spPr bwMode="auto">
          <a:xfrm>
            <a:off x="394606" y="5291938"/>
            <a:ext cx="962324" cy="115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361105" y="1521230"/>
            <a:ext cx="8146060" cy="121006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300" dirty="0" smtClean="0"/>
              <a:t>Directions: Organize the words below with the rhythm they fit. </a:t>
            </a:r>
          </a:p>
          <a:p>
            <a:pPr marL="0" indent="0" algn="ctr">
              <a:buNone/>
            </a:pPr>
            <a:r>
              <a:rPr lang="en-US" sz="1600" dirty="0" smtClean="0"/>
              <a:t>Pumpkin     </a:t>
            </a:r>
            <a:r>
              <a:rPr lang="en-US" sz="1600" dirty="0" smtClean="0"/>
              <a:t>Dark     Bat     Candy     Black     Ghost     Orange     Scary     Slime     </a:t>
            </a:r>
            <a:endParaRPr lang="en-US" sz="1600" dirty="0" smtClean="0"/>
          </a:p>
          <a:p>
            <a:pPr marL="0" indent="0" algn="ctr">
              <a:buNone/>
            </a:pPr>
            <a:r>
              <a:rPr lang="en-US" sz="1600" dirty="0" smtClean="0"/>
              <a:t>White     </a:t>
            </a:r>
            <a:r>
              <a:rPr lang="en-US" sz="1600" dirty="0" smtClean="0"/>
              <a:t>Spooky     Boo!     Green     Vampire     Zombie     </a:t>
            </a:r>
            <a:endParaRPr lang="en-US" sz="16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1403993" y="2756541"/>
            <a:ext cx="6243163" cy="3718560"/>
            <a:chOff x="1447800" y="1577340"/>
            <a:chExt cx="6243163" cy="3718560"/>
          </a:xfrm>
        </p:grpSpPr>
        <p:sp>
          <p:nvSpPr>
            <p:cNvPr id="4" name="Rectangle 3"/>
            <p:cNvSpPr/>
            <p:nvPr/>
          </p:nvSpPr>
          <p:spPr>
            <a:xfrm>
              <a:off x="1447800" y="1577340"/>
              <a:ext cx="6179820" cy="37185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" name="Straight Connector 5"/>
            <p:cNvCxnSpPr>
              <a:stCxn id="4" idx="0"/>
              <a:endCxn id="4" idx="2"/>
            </p:cNvCxnSpPr>
            <p:nvPr/>
          </p:nvCxnSpPr>
          <p:spPr>
            <a:xfrm>
              <a:off x="4537710" y="1577340"/>
              <a:ext cx="0" cy="37185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447800" y="2148840"/>
              <a:ext cx="617982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5" name="Picture 6" descr="Image result for quarter not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7435" y="1609284"/>
              <a:ext cx="387586" cy="5012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1" name="Straight Connector 10"/>
            <p:cNvCxnSpPr/>
            <p:nvPr/>
          </p:nvCxnSpPr>
          <p:spPr>
            <a:xfrm>
              <a:off x="2171700" y="2034984"/>
              <a:ext cx="51435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717959" y="1722581"/>
              <a:ext cx="1907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Sound(s) per beat</a:t>
              </a:r>
              <a:endParaRPr lang="en-US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5269230" y="2013919"/>
              <a:ext cx="51435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5783581" y="1722581"/>
              <a:ext cx="1907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Sound(s) per beat</a:t>
              </a:r>
              <a:endParaRPr lang="en-US" dirty="0"/>
            </a:p>
          </p:txBody>
        </p:sp>
        <p:pic>
          <p:nvPicPr>
            <p:cNvPr id="24" name="Picture 8" descr="Image result for eigth not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5951" y="1653243"/>
              <a:ext cx="447847" cy="4133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54" name="Picture 6" descr="Image result for cute halloween clipart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58" b="29361"/>
          <a:stretch/>
        </p:blipFill>
        <p:spPr bwMode="auto">
          <a:xfrm>
            <a:off x="6966593" y="5655614"/>
            <a:ext cx="2024993" cy="80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1071219" y="384389"/>
            <a:ext cx="6704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NAME: _____________________________ CLASS: 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122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2291" y="493965"/>
            <a:ext cx="7178498" cy="91639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Candy Corn Composition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998" y="1503148"/>
            <a:ext cx="6666808" cy="1238868"/>
          </a:xfrm>
        </p:spPr>
        <p:txBody>
          <a:bodyPr>
            <a:normAutofit/>
          </a:bodyPr>
          <a:lstStyle/>
          <a:p>
            <a:pPr algn="l"/>
            <a:r>
              <a:rPr lang="en-US" sz="1600" dirty="0" smtClean="0"/>
              <a:t>Directions: Compose your own rhythm poem using candy corn to show how many sounds you have on each beat. </a:t>
            </a:r>
            <a:r>
              <a:rPr lang="en-US" sz="1600" dirty="0"/>
              <a:t>Then, write the word that represents the rhythm </a:t>
            </a:r>
            <a:r>
              <a:rPr lang="en-US" sz="1600" dirty="0" smtClean="0"/>
              <a:t>underneath from the Spooky Rhythms. After you compose using the candy corn, write the rhythm in the heart using          or          . </a:t>
            </a:r>
            <a:endParaRPr lang="en-US" sz="1600" dirty="0"/>
          </a:p>
        </p:txBody>
      </p:sp>
      <p:pic>
        <p:nvPicPr>
          <p:cNvPr id="1028" name="Picture 4" descr="Image result for candy corn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06732">
            <a:off x="202959" y="301635"/>
            <a:ext cx="625494" cy="86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Image result for candy corn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10956">
            <a:off x="202958" y="1435187"/>
            <a:ext cx="625494" cy="86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Image result for candy corn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06732">
            <a:off x="202958" y="2493987"/>
            <a:ext cx="625494" cy="86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Image result for candy corn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18799">
            <a:off x="202958" y="3627924"/>
            <a:ext cx="625494" cy="86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Image result for candy corn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06732">
            <a:off x="202958" y="4731737"/>
            <a:ext cx="625494" cy="86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Image result for candy corn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2597">
            <a:off x="202958" y="5865676"/>
            <a:ext cx="625494" cy="86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Image result for candy corn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69231">
            <a:off x="8277389" y="301633"/>
            <a:ext cx="625494" cy="86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Image result for candy corn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73390">
            <a:off x="8227556" y="1382970"/>
            <a:ext cx="625494" cy="86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Image result for candy corn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69231">
            <a:off x="8277388" y="2493985"/>
            <a:ext cx="625494" cy="86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Image result for candy corn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27328">
            <a:off x="8277388" y="3627922"/>
            <a:ext cx="625494" cy="86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Image result for candy corn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69231">
            <a:off x="8277388" y="4731735"/>
            <a:ext cx="625494" cy="86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Image result for candy corn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08434">
            <a:off x="8277388" y="5865674"/>
            <a:ext cx="625494" cy="86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quarter no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871" y="2179899"/>
            <a:ext cx="210420" cy="272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eigth note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073" y="2187315"/>
            <a:ext cx="290946" cy="26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1044946" y="2722011"/>
            <a:ext cx="6797089" cy="1596295"/>
            <a:chOff x="1044946" y="2722011"/>
            <a:chExt cx="6797089" cy="1596295"/>
          </a:xfrm>
        </p:grpSpPr>
        <p:pic>
          <p:nvPicPr>
            <p:cNvPr id="1034" name="Picture 10" descr="Image result for heart outlin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4946" y="2752679"/>
              <a:ext cx="1718109" cy="15656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10" descr="Image result for heart outlin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9787" y="2752679"/>
              <a:ext cx="1718109" cy="15656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10" descr="Image result for heart outlin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5817" y="2752679"/>
              <a:ext cx="1718109" cy="15656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10" descr="Image result for heart outlin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3926" y="2722011"/>
              <a:ext cx="1718109" cy="15656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6" name="Group 25"/>
          <p:cNvGrpSpPr/>
          <p:nvPr/>
        </p:nvGrpSpPr>
        <p:grpSpPr>
          <a:xfrm>
            <a:off x="1044946" y="4678177"/>
            <a:ext cx="6797089" cy="1596295"/>
            <a:chOff x="1044946" y="2722011"/>
            <a:chExt cx="6797089" cy="1596295"/>
          </a:xfrm>
        </p:grpSpPr>
        <p:pic>
          <p:nvPicPr>
            <p:cNvPr id="27" name="Picture 10" descr="Image result for heart outlin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4946" y="2752679"/>
              <a:ext cx="1718109" cy="15656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10" descr="Image result for heart outlin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9787" y="2752679"/>
              <a:ext cx="1718109" cy="15656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10" descr="Image result for heart outlin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5817" y="2752679"/>
              <a:ext cx="1718109" cy="15656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10" descr="Image result for heart outlin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3926" y="2722011"/>
              <a:ext cx="1718109" cy="15656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TextBox 17"/>
          <p:cNvSpPr txBox="1"/>
          <p:nvPr/>
        </p:nvSpPr>
        <p:spPr>
          <a:xfrm>
            <a:off x="1786019" y="2647744"/>
            <a:ext cx="541045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1                                                                       2                                                                           3                                                                            4</a:t>
            </a:r>
            <a:endParaRPr lang="en-US" sz="800" dirty="0"/>
          </a:p>
        </p:txBody>
      </p:sp>
      <p:sp>
        <p:nvSpPr>
          <p:cNvPr id="32" name="TextBox 31"/>
          <p:cNvSpPr txBox="1"/>
          <p:nvPr/>
        </p:nvSpPr>
        <p:spPr>
          <a:xfrm>
            <a:off x="1786019" y="4647509"/>
            <a:ext cx="541045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1                                                                       2                                                                           3                                                                            4</a:t>
            </a:r>
            <a:endParaRPr lang="en-US" sz="800" dirty="0"/>
          </a:p>
        </p:txBody>
      </p:sp>
      <p:sp>
        <p:nvSpPr>
          <p:cNvPr id="19" name="TextBox 18"/>
          <p:cNvSpPr txBox="1"/>
          <p:nvPr/>
        </p:nvSpPr>
        <p:spPr>
          <a:xfrm>
            <a:off x="1053777" y="293965"/>
            <a:ext cx="6704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NAME: _____________________________ CLASS: 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994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Image result for cute halloween ghost clipar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56" t="2561" r="18245" b="2718"/>
          <a:stretch/>
        </p:blipFill>
        <p:spPr bwMode="auto">
          <a:xfrm>
            <a:off x="141743" y="5476400"/>
            <a:ext cx="962324" cy="115791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extBox 1"/>
          <p:cNvSpPr txBox="1"/>
          <p:nvPr/>
        </p:nvSpPr>
        <p:spPr>
          <a:xfrm>
            <a:off x="1749203" y="369872"/>
            <a:ext cx="53630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+mj-lt"/>
              </a:rPr>
              <a:t>Spooky Rhythms</a:t>
            </a:r>
            <a:endParaRPr lang="en-US" sz="6000" dirty="0">
              <a:latin typeface="+mj-lt"/>
            </a:endParaRPr>
          </a:p>
        </p:txBody>
      </p:sp>
      <p:pic>
        <p:nvPicPr>
          <p:cNvPr id="3" name="Picture 4" descr="Image result for candy corn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06732">
            <a:off x="450227" y="448701"/>
            <a:ext cx="625494" cy="86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cute halloween clipa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902" y="382636"/>
            <a:ext cx="956665" cy="92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1115971" y="1385535"/>
            <a:ext cx="6666808" cy="108204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900" dirty="0" smtClean="0"/>
              <a:t>Directions: Organize the words below with the rhythm they fit. </a:t>
            </a:r>
          </a:p>
          <a:p>
            <a:pPr marL="0" indent="0" algn="ctr">
              <a:buNone/>
            </a:pPr>
            <a:r>
              <a:rPr lang="en-US" sz="1400" dirty="0" smtClean="0"/>
              <a:t>Pumpkin     Candy    Halloween   Ghost   </a:t>
            </a:r>
            <a:r>
              <a:rPr lang="en-US" sz="1400" dirty="0"/>
              <a:t>Haunted-House</a:t>
            </a:r>
            <a:r>
              <a:rPr lang="en-US" sz="1400" dirty="0" smtClean="0"/>
              <a:t>     Scary     Slime     Spooky     Boo!     Vampire     Zombie     White     Jack-o-lantern   Trick-or-Treating     Frankenstein     Green     Skeleton      Orange     Dark     </a:t>
            </a:r>
            <a:r>
              <a:rPr lang="en-US" sz="1400" dirty="0"/>
              <a:t>Bat </a:t>
            </a:r>
            <a:r>
              <a:rPr lang="en-US" sz="1400" dirty="0" smtClean="0"/>
              <a:t>     Black     Candy-Corn</a:t>
            </a:r>
            <a:endParaRPr lang="en-US" sz="14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407196" y="2719728"/>
            <a:ext cx="8111578" cy="400484"/>
            <a:chOff x="1677435" y="1653243"/>
            <a:chExt cx="11659116" cy="457273"/>
          </a:xfrm>
        </p:grpSpPr>
        <p:pic>
          <p:nvPicPr>
            <p:cNvPr id="15" name="Picture 6" descr="Image result for quarter not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7435" y="1653243"/>
              <a:ext cx="353593" cy="4572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1" name="Straight Connector 10"/>
            <p:cNvCxnSpPr/>
            <p:nvPr/>
          </p:nvCxnSpPr>
          <p:spPr>
            <a:xfrm>
              <a:off x="2171700" y="2034984"/>
              <a:ext cx="51435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691033" y="1755307"/>
              <a:ext cx="1475813" cy="316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Sound(s) per beat</a:t>
              </a:r>
              <a:endParaRPr lang="en-US" sz="1200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1442106" y="1987381"/>
              <a:ext cx="51435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1860738" y="1701760"/>
              <a:ext cx="1475813" cy="316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Sound(s) per beat</a:t>
              </a:r>
              <a:endParaRPr lang="en-US" sz="1200" dirty="0"/>
            </a:p>
          </p:txBody>
        </p:sp>
        <p:pic>
          <p:nvPicPr>
            <p:cNvPr id="24" name="Picture 8" descr="Image result for eigth not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5951" y="1653243"/>
              <a:ext cx="447847" cy="4133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40" name="Straight Connector 39"/>
            <p:cNvCxnSpPr/>
            <p:nvPr/>
          </p:nvCxnSpPr>
          <p:spPr>
            <a:xfrm>
              <a:off x="8439142" y="1987381"/>
              <a:ext cx="51435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8875313" y="1732672"/>
              <a:ext cx="1475813" cy="316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Sound(s) per beat</a:t>
              </a:r>
              <a:endParaRPr lang="en-US" sz="1200" dirty="0"/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5363004" y="1987381"/>
              <a:ext cx="51435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5877355" y="1723741"/>
              <a:ext cx="1475813" cy="316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Sound(s) per beat</a:t>
              </a:r>
              <a:endParaRPr lang="en-US" sz="1200" dirty="0"/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462" y="2680170"/>
            <a:ext cx="409632" cy="400106"/>
          </a:xfrm>
          <a:prstGeom prst="rect">
            <a:avLst/>
          </a:prstGeom>
        </p:spPr>
      </p:pic>
      <p:pic>
        <p:nvPicPr>
          <p:cNvPr id="4098" name="Picture 2" descr="Image result for tikatika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5143" y="2687902"/>
            <a:ext cx="518011" cy="381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07196" y="2572207"/>
            <a:ext cx="8282940" cy="41075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7" idx="0"/>
            <a:endCxn id="7" idx="2"/>
          </p:cNvCxnSpPr>
          <p:nvPr/>
        </p:nvCxnSpPr>
        <p:spPr>
          <a:xfrm>
            <a:off x="4548666" y="2572207"/>
            <a:ext cx="0" cy="41075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07196" y="3120212"/>
            <a:ext cx="8282940" cy="152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411256" y="2572207"/>
            <a:ext cx="15240" cy="41160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49" name="Straight Connector 2048"/>
          <p:cNvCxnSpPr/>
          <p:nvPr/>
        </p:nvCxnSpPr>
        <p:spPr>
          <a:xfrm>
            <a:off x="6665143" y="2572207"/>
            <a:ext cx="44325" cy="41075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54" name="Picture 6" descr="Image result for cute halloween clipart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58" b="29361"/>
          <a:stretch/>
        </p:blipFill>
        <p:spPr bwMode="auto">
          <a:xfrm>
            <a:off x="7119007" y="5824694"/>
            <a:ext cx="2024993" cy="80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TextBox 44"/>
          <p:cNvSpPr txBox="1"/>
          <p:nvPr/>
        </p:nvSpPr>
        <p:spPr>
          <a:xfrm>
            <a:off x="1097335" y="187116"/>
            <a:ext cx="6704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NAME: _____________________________ CLASS: 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893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2291" y="472283"/>
            <a:ext cx="7178498" cy="91639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Candy Corn Composition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2290" y="1222123"/>
            <a:ext cx="7057004" cy="1052432"/>
          </a:xfrm>
        </p:spPr>
        <p:txBody>
          <a:bodyPr>
            <a:normAutofit/>
          </a:bodyPr>
          <a:lstStyle/>
          <a:p>
            <a:pPr algn="l"/>
            <a:r>
              <a:rPr lang="en-US" sz="1400" dirty="0" smtClean="0"/>
              <a:t>Directions: Compose your own rhythm poem using candy corn to show how many sounds you have on each beat</a:t>
            </a:r>
            <a:r>
              <a:rPr lang="en-US" sz="1400" dirty="0"/>
              <a:t>. Make sure to follow song </a:t>
            </a:r>
            <a:r>
              <a:rPr lang="en-US" sz="1400" dirty="0" smtClean="0"/>
              <a:t>form: ABA. Then</a:t>
            </a:r>
            <a:r>
              <a:rPr lang="en-US" sz="1400" dirty="0"/>
              <a:t>, write the word that represents the rhythm </a:t>
            </a:r>
            <a:r>
              <a:rPr lang="en-US" sz="1400" dirty="0" smtClean="0"/>
              <a:t>underneath the hearts using the words from the Spooky Rhythms worksheet. After you compose using the candy corn, write the rhythms in the hearts using: </a:t>
            </a:r>
            <a:endParaRPr lang="en-US" sz="1400" dirty="0"/>
          </a:p>
        </p:txBody>
      </p:sp>
      <p:pic>
        <p:nvPicPr>
          <p:cNvPr id="1028" name="Picture 4" descr="Image result for candy corn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06732">
            <a:off x="202959" y="301635"/>
            <a:ext cx="625494" cy="86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Image result for candy corn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10956">
            <a:off x="202958" y="1435187"/>
            <a:ext cx="625494" cy="86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Image result for candy corn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06732">
            <a:off x="202958" y="2493987"/>
            <a:ext cx="625494" cy="86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Image result for candy corn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18799">
            <a:off x="202958" y="3627924"/>
            <a:ext cx="625494" cy="86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Image result for candy corn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06732">
            <a:off x="202958" y="4731737"/>
            <a:ext cx="625494" cy="86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Image result for candy corn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2597">
            <a:off x="202958" y="5865676"/>
            <a:ext cx="625494" cy="86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Image result for candy corn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69231">
            <a:off x="8277389" y="301633"/>
            <a:ext cx="625494" cy="86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Image result for candy corn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73390">
            <a:off x="8227556" y="1382970"/>
            <a:ext cx="625494" cy="86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Image result for candy corn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69231">
            <a:off x="8277388" y="2493985"/>
            <a:ext cx="625494" cy="86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Image result for candy corn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27328">
            <a:off x="8277388" y="3627922"/>
            <a:ext cx="625494" cy="86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Image result for candy corn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69231">
            <a:off x="8277388" y="4731735"/>
            <a:ext cx="625494" cy="86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Image result for candy corn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08434">
            <a:off x="8277388" y="5865674"/>
            <a:ext cx="625494" cy="86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1897251" y="2369905"/>
            <a:ext cx="5651915" cy="1276888"/>
            <a:chOff x="1044946" y="2722011"/>
            <a:chExt cx="6797089" cy="1596295"/>
          </a:xfrm>
        </p:grpSpPr>
        <p:pic>
          <p:nvPicPr>
            <p:cNvPr id="1034" name="Picture 10" descr="Image result for heart outlin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4946" y="2752679"/>
              <a:ext cx="1718109" cy="15656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10" descr="Image result for heart outlin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9787" y="2752679"/>
              <a:ext cx="1718109" cy="15656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10" descr="Image result for heart outlin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5817" y="2752679"/>
              <a:ext cx="1718109" cy="15656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10" descr="Image result for heart outlin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3926" y="2722011"/>
              <a:ext cx="1718109" cy="15656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3" name="Group 32"/>
          <p:cNvGrpSpPr/>
          <p:nvPr/>
        </p:nvGrpSpPr>
        <p:grpSpPr>
          <a:xfrm>
            <a:off x="1897251" y="3865400"/>
            <a:ext cx="5651915" cy="1276888"/>
            <a:chOff x="1044946" y="2722011"/>
            <a:chExt cx="6797089" cy="1596295"/>
          </a:xfrm>
        </p:grpSpPr>
        <p:pic>
          <p:nvPicPr>
            <p:cNvPr id="34" name="Picture 10" descr="Image result for heart outlin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4946" y="2752679"/>
              <a:ext cx="1718109" cy="15656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10" descr="Image result for heart outlin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9787" y="2752679"/>
              <a:ext cx="1718109" cy="15656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10" descr="Image result for heart outlin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5817" y="2752679"/>
              <a:ext cx="1718109" cy="15656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10" descr="Image result for heart outlin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3926" y="2722011"/>
              <a:ext cx="1718109" cy="15656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8" name="Group 37"/>
          <p:cNvGrpSpPr/>
          <p:nvPr/>
        </p:nvGrpSpPr>
        <p:grpSpPr>
          <a:xfrm>
            <a:off x="1897251" y="5385427"/>
            <a:ext cx="5651915" cy="1276888"/>
            <a:chOff x="1044946" y="2722011"/>
            <a:chExt cx="6797089" cy="1596295"/>
          </a:xfrm>
        </p:grpSpPr>
        <p:pic>
          <p:nvPicPr>
            <p:cNvPr id="39" name="Picture 10" descr="Image result for heart outlin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4946" y="2752679"/>
              <a:ext cx="1718109" cy="15656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10" descr="Image result for heart outlin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9787" y="2752679"/>
              <a:ext cx="1718109" cy="15656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10" descr="Image result for heart outlin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5817" y="2752679"/>
              <a:ext cx="1718109" cy="15656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10" descr="Image result for heart outlin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3926" y="2722011"/>
              <a:ext cx="1718109" cy="15656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9" name="Group 18"/>
          <p:cNvGrpSpPr/>
          <p:nvPr/>
        </p:nvGrpSpPr>
        <p:grpSpPr>
          <a:xfrm>
            <a:off x="6430904" y="1857587"/>
            <a:ext cx="1479038" cy="309762"/>
            <a:chOff x="3579282" y="2000300"/>
            <a:chExt cx="1752463" cy="367027"/>
          </a:xfrm>
        </p:grpSpPr>
        <p:pic>
          <p:nvPicPr>
            <p:cNvPr id="1030" name="Picture 6" descr="Image result for quarter not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9282" y="2039664"/>
              <a:ext cx="210420" cy="2721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Image result for eigth notes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8333" y="2039664"/>
              <a:ext cx="290946" cy="2685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2" descr="Image result for tikatika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33037" y="2000300"/>
              <a:ext cx="498708" cy="3670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93460" y="2033687"/>
              <a:ext cx="400592" cy="310944"/>
            </a:xfrm>
            <a:prstGeom prst="rect">
              <a:avLst/>
            </a:prstGeom>
          </p:spPr>
        </p:pic>
      </p:grpSp>
      <p:sp>
        <p:nvSpPr>
          <p:cNvPr id="20" name="Rectangle 19"/>
          <p:cNvSpPr/>
          <p:nvPr/>
        </p:nvSpPr>
        <p:spPr>
          <a:xfrm>
            <a:off x="1109534" y="2662550"/>
            <a:ext cx="418581" cy="5029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985665" y="2326030"/>
            <a:ext cx="673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Form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1109534" y="4229025"/>
            <a:ext cx="418581" cy="5029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1118692" y="5773584"/>
            <a:ext cx="418581" cy="5029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1175977" y="263085"/>
            <a:ext cx="6704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NAME: _____________________________ CLASS: 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051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611</TotalTime>
  <Words>353</Words>
  <Application>Microsoft Office PowerPoint</Application>
  <PresentationFormat>Letter Paper (8.5x11 in)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Candy Corn Composition</vt:lpstr>
      <vt:lpstr>PowerPoint Presentation</vt:lpstr>
      <vt:lpstr>Candy Corn Composition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Candy Corn Rhythms</dc:title>
  <dc:creator>SUCHECKI, JESSICA</dc:creator>
  <cp:lastModifiedBy>SUCHECKI, JESSICA</cp:lastModifiedBy>
  <cp:revision>20</cp:revision>
  <dcterms:created xsi:type="dcterms:W3CDTF">2016-10-13T14:20:45Z</dcterms:created>
  <dcterms:modified xsi:type="dcterms:W3CDTF">2016-10-17T20:35:52Z</dcterms:modified>
</cp:coreProperties>
</file>