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12192000"/>
  <p:notesSz cx="6858000" cy="9144000"/>
  <p:embeddedFontLst>
    <p:embeddedFont>
      <p:font typeface="Roboto"/>
      <p:regular r:id="rId28"/>
      <p:bold r:id="rId29"/>
      <p:italic r:id="rId30"/>
      <p:boldItalic r:id="rId31"/>
    </p:embeddedFont>
    <p:embeddedFont>
      <p:font typeface="Ribeye"/>
      <p:regular r:id="rId32"/>
    </p:embeddedFont>
    <p:embeddedFont>
      <p:font typeface="Century Schoolbook"/>
      <p:regular r:id="rId33"/>
      <p:bold r:id="rId34"/>
      <p:italic r:id="rId35"/>
      <p:boldItalic r:id="rId36"/>
    </p:embeddedFont>
    <p:embeddedFont>
      <p:font typeface="Eater"/>
      <p:regular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9287525E-477C-44CC-95CF-C1785047E980}">
  <a:tblStyle styleId="{9287525E-477C-44CC-95CF-C1785047E98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A"/>
          </a:solidFill>
        </a:fill>
      </a:tcStyle>
    </a:wholeTbl>
    <a:band1H>
      <a:tcTxStyle/>
      <a:tcStyle>
        <a:fill>
          <a:solidFill>
            <a:srgbClr val="CBE2F5"/>
          </a:solidFill>
        </a:fill>
      </a:tcStyle>
    </a:band1H>
    <a:band2H>
      <a:tcTxStyle/>
    </a:band2H>
    <a:band1V>
      <a:tcTxStyle/>
      <a:tcStyle>
        <a:fill>
          <a:solidFill>
            <a:srgbClr val="CBE2F5"/>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Roboto-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oboto-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5.xml"/><Relationship Id="rId33" Type="http://schemas.openxmlformats.org/officeDocument/2006/relationships/font" Target="fonts/CenturySchoolbook-regular.fntdata"/><Relationship Id="rId10" Type="http://schemas.openxmlformats.org/officeDocument/2006/relationships/slide" Target="slides/slide4.xml"/><Relationship Id="rId32" Type="http://schemas.openxmlformats.org/officeDocument/2006/relationships/font" Target="fonts/Ribeye-regular.fntdata"/><Relationship Id="rId13" Type="http://schemas.openxmlformats.org/officeDocument/2006/relationships/slide" Target="slides/slide7.xml"/><Relationship Id="rId35" Type="http://schemas.openxmlformats.org/officeDocument/2006/relationships/font" Target="fonts/CenturySchoolbook-italic.fntdata"/><Relationship Id="rId12" Type="http://schemas.openxmlformats.org/officeDocument/2006/relationships/slide" Target="slides/slide6.xml"/><Relationship Id="rId34" Type="http://schemas.openxmlformats.org/officeDocument/2006/relationships/font" Target="fonts/CenturySchoolbook-bold.fntdata"/><Relationship Id="rId15" Type="http://schemas.openxmlformats.org/officeDocument/2006/relationships/slide" Target="slides/slide9.xml"/><Relationship Id="rId37" Type="http://schemas.openxmlformats.org/officeDocument/2006/relationships/font" Target="fonts/Eater-regular.fntdata"/><Relationship Id="rId14" Type="http://schemas.openxmlformats.org/officeDocument/2006/relationships/slide" Target="slides/slide8.xml"/><Relationship Id="rId36" Type="http://schemas.openxmlformats.org/officeDocument/2006/relationships/font" Target="fonts/CenturySchoolbook-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0" name="Google Shape;13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12" name="Google Shape;21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1" name="Google Shape;2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28" name="Google Shape;22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35" name="Google Shape;23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1" name="Google Shape;25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58" name="Google Shape;25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64" name="Google Shape;26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2" name="Google Shape;27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78" name="Google Shape;27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85" name="Google Shape;28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36" name="Google Shape;13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1" name="Google Shape;291;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96" name="Google Shape;29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2" name="Google Shape;14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47" name="Google Shape;14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2" name="Google Shape;16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68" name="Google Shape;16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74" name="Google Shape;17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96" name="Google Shape;19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204" name="Google Shape;2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2" title="Feather Background"/>
          <p:cNvSpPr/>
          <p:nvPr/>
        </p:nvSpPr>
        <p:spPr>
          <a:xfrm>
            <a:off x="0" y="-4679"/>
            <a:ext cx="12200615" cy="6862679"/>
          </a:xfrm>
          <a:custGeom>
            <a:rect b="b" l="l" r="r" t="t"/>
            <a:pathLst>
              <a:path extrusionOk="0" h="2161" w="3845">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rgbClr val="1482A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17" name="Google Shape;17;p2" title="Text Container Shape"/>
          <p:cNvGrpSpPr/>
          <p:nvPr/>
        </p:nvGrpSpPr>
        <p:grpSpPr>
          <a:xfrm>
            <a:off x="2452688" y="1262063"/>
            <a:ext cx="7286625" cy="4333875"/>
            <a:chOff x="2452688" y="1262063"/>
            <a:chExt cx="7286625" cy="4333875"/>
          </a:xfrm>
        </p:grpSpPr>
        <p:sp>
          <p:nvSpPr>
            <p:cNvPr id="18" name="Google Shape;18;p2"/>
            <p:cNvSpPr/>
            <p:nvPr/>
          </p:nvSpPr>
          <p:spPr>
            <a:xfrm>
              <a:off x="2452688" y="1262063"/>
              <a:ext cx="7286625" cy="4333875"/>
            </a:xfrm>
            <a:custGeom>
              <a:rect b="b" l="l" r="r" t="t"/>
              <a:pathLst>
                <a:path extrusionOk="0" h="2730" w="459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dk2"/>
            </a:solidFill>
            <a:ln>
              <a:noFill/>
            </a:ln>
          </p:spPr>
        </p:sp>
        <p:sp>
          <p:nvSpPr>
            <p:cNvPr id="19" name="Google Shape;19;p2"/>
            <p:cNvSpPr/>
            <p:nvPr/>
          </p:nvSpPr>
          <p:spPr>
            <a:xfrm>
              <a:off x="2643188" y="1452563"/>
              <a:ext cx="6905625" cy="3952875"/>
            </a:xfrm>
            <a:custGeom>
              <a:rect b="b" l="l" r="r" t="t"/>
              <a:pathLst>
                <a:path extrusionOk="0" h="2490" w="435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a:noFill/>
            </a:ln>
          </p:spPr>
        </p:sp>
        <p:cxnSp>
          <p:nvCxnSpPr>
            <p:cNvPr id="20" name="Google Shape;20;p2"/>
            <p:cNvCxnSpPr/>
            <p:nvPr/>
          </p:nvCxnSpPr>
          <p:spPr>
            <a:xfrm>
              <a:off x="5410200" y="3862794"/>
              <a:ext cx="1371600" cy="0"/>
            </a:xfrm>
            <a:prstGeom prst="straightConnector1">
              <a:avLst/>
            </a:prstGeom>
            <a:noFill/>
            <a:ln cap="flat" cmpd="sng" w="38100">
              <a:solidFill>
                <a:schemeClr val="accent1"/>
              </a:solidFill>
              <a:prstDash val="solid"/>
              <a:round/>
              <a:headEnd len="sm" w="sm" type="none"/>
              <a:tailEnd len="sm" w="sm" type="none"/>
            </a:ln>
          </p:spPr>
        </p:cxnSp>
      </p:grpSp>
      <p:sp>
        <p:nvSpPr>
          <p:cNvPr id="21" name="Google Shape;21;p2"/>
          <p:cNvSpPr txBox="1"/>
          <p:nvPr>
            <p:ph idx="10" type="dt"/>
          </p:nvPr>
        </p:nvSpPr>
        <p:spPr>
          <a:xfrm>
            <a:off x="8984743" y="6296730"/>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2" name="Google Shape;22;p2"/>
          <p:cNvSpPr txBox="1"/>
          <p:nvPr>
            <p:ph idx="11" type="ftr"/>
          </p:nvPr>
        </p:nvSpPr>
        <p:spPr>
          <a:xfrm>
            <a:off x="4040910" y="629673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3" name="Google Shape;23;p2"/>
          <p:cNvSpPr txBox="1"/>
          <p:nvPr>
            <p:ph idx="12" type="sldNum"/>
          </p:nvPr>
        </p:nvSpPr>
        <p:spPr>
          <a:xfrm>
            <a:off x="464076" y="6296730"/>
            <a:ext cx="2781542"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chemeClr val="dk2"/>
                </a:solidFill>
                <a:latin typeface="Century Schoolbook"/>
                <a:ea typeface="Century Schoolbook"/>
                <a:cs typeface="Century Schoolbook"/>
                <a:sym typeface="Century Schoolbook"/>
              </a:defRPr>
            </a:lvl1pPr>
            <a:lvl2pPr indent="0" lvl="1" marL="0" marR="0" rtl="0" algn="l">
              <a:spcBef>
                <a:spcPts val="0"/>
              </a:spcBef>
              <a:buNone/>
              <a:defRPr b="0" i="0" sz="1200" u="none" cap="none" strike="noStrike">
                <a:solidFill>
                  <a:schemeClr val="dk2"/>
                </a:solidFill>
                <a:latin typeface="Century Schoolbook"/>
                <a:ea typeface="Century Schoolbook"/>
                <a:cs typeface="Century Schoolbook"/>
                <a:sym typeface="Century Schoolbook"/>
              </a:defRPr>
            </a:lvl2pPr>
            <a:lvl3pPr indent="0" lvl="2" marL="0" marR="0" rtl="0" algn="l">
              <a:spcBef>
                <a:spcPts val="0"/>
              </a:spcBef>
              <a:buNone/>
              <a:defRPr b="0" i="0" sz="1200" u="none" cap="none" strike="noStrike">
                <a:solidFill>
                  <a:schemeClr val="dk2"/>
                </a:solidFill>
                <a:latin typeface="Century Schoolbook"/>
                <a:ea typeface="Century Schoolbook"/>
                <a:cs typeface="Century Schoolbook"/>
                <a:sym typeface="Century Schoolbook"/>
              </a:defRPr>
            </a:lvl3pPr>
            <a:lvl4pPr indent="0" lvl="3" marL="0" marR="0" rtl="0" algn="l">
              <a:spcBef>
                <a:spcPts val="0"/>
              </a:spcBef>
              <a:buNone/>
              <a:defRPr b="0" i="0" sz="1200" u="none" cap="none" strike="noStrike">
                <a:solidFill>
                  <a:schemeClr val="dk2"/>
                </a:solidFill>
                <a:latin typeface="Century Schoolbook"/>
                <a:ea typeface="Century Schoolbook"/>
                <a:cs typeface="Century Schoolbook"/>
                <a:sym typeface="Century Schoolbook"/>
              </a:defRPr>
            </a:lvl4pPr>
            <a:lvl5pPr indent="0" lvl="4" marL="0" marR="0" rtl="0" algn="l">
              <a:spcBef>
                <a:spcPts val="0"/>
              </a:spcBef>
              <a:buNone/>
              <a:defRPr b="0" i="0" sz="1200" u="none" cap="none" strike="noStrike">
                <a:solidFill>
                  <a:schemeClr val="dk2"/>
                </a:solidFill>
                <a:latin typeface="Century Schoolbook"/>
                <a:ea typeface="Century Schoolbook"/>
                <a:cs typeface="Century Schoolbook"/>
                <a:sym typeface="Century Schoolbook"/>
              </a:defRPr>
            </a:lvl5pPr>
            <a:lvl6pPr indent="0" lvl="5" marL="0" marR="0" rtl="0" algn="l">
              <a:spcBef>
                <a:spcPts val="0"/>
              </a:spcBef>
              <a:buNone/>
              <a:defRPr b="0" i="0" sz="1200" u="none" cap="none" strike="noStrike">
                <a:solidFill>
                  <a:schemeClr val="dk2"/>
                </a:solidFill>
                <a:latin typeface="Century Schoolbook"/>
                <a:ea typeface="Century Schoolbook"/>
                <a:cs typeface="Century Schoolbook"/>
                <a:sym typeface="Century Schoolbook"/>
              </a:defRPr>
            </a:lvl6pPr>
            <a:lvl7pPr indent="0" lvl="6" marL="0" marR="0" rtl="0" algn="l">
              <a:spcBef>
                <a:spcPts val="0"/>
              </a:spcBef>
              <a:buNone/>
              <a:defRPr b="0" i="0" sz="1200" u="none" cap="none" strike="noStrike">
                <a:solidFill>
                  <a:schemeClr val="dk2"/>
                </a:solidFill>
                <a:latin typeface="Century Schoolbook"/>
                <a:ea typeface="Century Schoolbook"/>
                <a:cs typeface="Century Schoolbook"/>
                <a:sym typeface="Century Schoolbook"/>
              </a:defRPr>
            </a:lvl7pPr>
            <a:lvl8pPr indent="0" lvl="7" marL="0" marR="0" rtl="0" algn="l">
              <a:spcBef>
                <a:spcPts val="0"/>
              </a:spcBef>
              <a:buNone/>
              <a:defRPr b="0" i="0" sz="1200" u="none" cap="none" strike="noStrike">
                <a:solidFill>
                  <a:schemeClr val="dk2"/>
                </a:solidFill>
                <a:latin typeface="Century Schoolbook"/>
                <a:ea typeface="Century Schoolbook"/>
                <a:cs typeface="Century Schoolbook"/>
                <a:sym typeface="Century Schoolbook"/>
              </a:defRPr>
            </a:lvl8pPr>
            <a:lvl9pPr indent="0" lvl="8" marL="0" marR="0" rtl="0" algn="l">
              <a:spcBef>
                <a:spcPts val="0"/>
              </a:spcBef>
              <a:buNone/>
              <a:defRPr b="0" i="0" sz="1200" u="none" cap="none" strike="noStrike">
                <a:solidFill>
                  <a:schemeClr val="dk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
        <p:nvSpPr>
          <p:cNvPr id="24" name="Google Shape;24;p2"/>
          <p:cNvSpPr txBox="1"/>
          <p:nvPr>
            <p:ph type="title"/>
          </p:nvPr>
        </p:nvSpPr>
        <p:spPr>
          <a:xfrm>
            <a:off x="3162301" y="1830579"/>
            <a:ext cx="5859724" cy="1841715"/>
          </a:xfrm>
          <a:prstGeom prst="rect">
            <a:avLst/>
          </a:prstGeom>
          <a:noFill/>
          <a:ln>
            <a:noFill/>
          </a:ln>
        </p:spPr>
        <p:txBody>
          <a:bodyPr anchorCtr="0" anchor="t" bIns="45700" lIns="91425" spcFirstLastPara="1" rIns="91425" wrap="square" tIns="45700"/>
          <a:lstStyle>
            <a:lvl1pPr lvl="0" marR="0" rtl="0" algn="ctr">
              <a:lnSpc>
                <a:spcPct val="105000"/>
              </a:lnSpc>
              <a:spcBef>
                <a:spcPts val="0"/>
              </a:spcBef>
              <a:spcAft>
                <a:spcPts val="0"/>
              </a:spcAft>
              <a:buClr>
                <a:srgbClr val="E6E9EB"/>
              </a:buClr>
              <a:buSzPts val="3900"/>
              <a:buFont typeface="Century Schoolbook"/>
              <a:buNone/>
              <a:defRPr b="0" i="0" sz="3900" u="none" cap="none" strike="noStrike">
                <a:solidFill>
                  <a:srgbClr val="E6E9E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2"/>
          <p:cNvSpPr txBox="1"/>
          <p:nvPr>
            <p:ph idx="1" type="body"/>
          </p:nvPr>
        </p:nvSpPr>
        <p:spPr>
          <a:xfrm>
            <a:off x="3814584" y="4176131"/>
            <a:ext cx="4566474" cy="1038807"/>
          </a:xfrm>
          <a:prstGeom prst="rect">
            <a:avLst/>
          </a:prstGeom>
          <a:noFill/>
          <a:ln>
            <a:noFill/>
          </a:ln>
        </p:spPr>
        <p:txBody>
          <a:bodyPr anchorCtr="0" anchor="t" bIns="45700" lIns="91425" spcFirstLastPara="1" rIns="91425" wrap="square" tIns="45700"/>
          <a:lstStyle>
            <a:lvl1pPr indent="-228600" lvl="0" marL="457200" marR="0" rtl="0" algn="ctr">
              <a:lnSpc>
                <a:spcPct val="130000"/>
              </a:lnSpc>
              <a:spcBef>
                <a:spcPts val="0"/>
              </a:spcBef>
              <a:spcAft>
                <a:spcPts val="0"/>
              </a:spcAft>
              <a:buClr>
                <a:srgbClr val="E6E9EB"/>
              </a:buClr>
              <a:buSzPts val="2000"/>
              <a:buFont typeface="Corbel"/>
              <a:buNone/>
              <a:defRPr b="0" i="0" sz="2000" u="none" cap="none" strike="noStrike">
                <a:solidFill>
                  <a:srgbClr val="E6E9EB"/>
                </a:solidFill>
                <a:latin typeface="Calibri"/>
                <a:ea typeface="Calibri"/>
                <a:cs typeface="Calibri"/>
                <a:sym typeface="Calibri"/>
              </a:defRPr>
            </a:lvl1pPr>
            <a:lvl2pPr indent="-228600" lvl="1" marL="914400" marR="0" rtl="0" algn="l">
              <a:lnSpc>
                <a:spcPct val="111000"/>
              </a:lnSpc>
              <a:spcBef>
                <a:spcPts val="930"/>
              </a:spcBef>
              <a:spcAft>
                <a:spcPts val="0"/>
              </a:spcAft>
              <a:buClr>
                <a:schemeClr val="lt1"/>
              </a:buClr>
              <a:buSzPts val="2000"/>
              <a:buFont typeface="Corbel"/>
              <a:buNone/>
              <a:defRPr b="0" i="0" sz="2000" u="none" cap="none" strike="noStrike">
                <a:solidFill>
                  <a:schemeClr val="lt1"/>
                </a:solidFill>
                <a:latin typeface="Calibri"/>
                <a:ea typeface="Calibri"/>
                <a:cs typeface="Calibri"/>
                <a:sym typeface="Calibri"/>
              </a:defRPr>
            </a:lvl2pPr>
            <a:lvl3pPr indent="-228600" lvl="2" marL="1371600" marR="0" rtl="0" algn="l">
              <a:lnSpc>
                <a:spcPct val="111000"/>
              </a:lnSpc>
              <a:spcBef>
                <a:spcPts val="930"/>
              </a:spcBef>
              <a:spcAft>
                <a:spcPts val="0"/>
              </a:spcAft>
              <a:buClr>
                <a:schemeClr val="lt1"/>
              </a:buClr>
              <a:buSzPts val="1800"/>
              <a:buFont typeface="Corbel"/>
              <a:buNone/>
              <a:defRPr b="0" i="1" sz="1800" u="none" cap="none" strike="noStrike">
                <a:solidFill>
                  <a:schemeClr val="lt1"/>
                </a:solidFill>
                <a:latin typeface="Calibri"/>
                <a:ea typeface="Calibri"/>
                <a:cs typeface="Calibri"/>
                <a:sym typeface="Calibri"/>
              </a:defRPr>
            </a:lvl3pPr>
            <a:lvl4pPr indent="-228600" lvl="3" marL="1828800" marR="0" rtl="0" algn="l">
              <a:lnSpc>
                <a:spcPct val="111000"/>
              </a:lnSpc>
              <a:spcBef>
                <a:spcPts val="930"/>
              </a:spcBef>
              <a:spcAft>
                <a:spcPts val="0"/>
              </a:spcAft>
              <a:buClr>
                <a:schemeClr val="lt1"/>
              </a:buClr>
              <a:buSzPts val="1600"/>
              <a:buFont typeface="Corbel"/>
              <a:buNone/>
              <a:defRPr b="0" i="0" sz="1600" u="none" cap="none" strike="noStrike">
                <a:solidFill>
                  <a:schemeClr val="lt1"/>
                </a:solidFill>
                <a:latin typeface="Calibri"/>
                <a:ea typeface="Calibri"/>
                <a:cs typeface="Calibri"/>
                <a:sym typeface="Calibri"/>
              </a:defRPr>
            </a:lvl4pPr>
            <a:lvl5pPr indent="-228600" lvl="4" marL="2286000" marR="0" rtl="0" algn="l">
              <a:lnSpc>
                <a:spcPct val="111000"/>
              </a:lnSpc>
              <a:spcBef>
                <a:spcPts val="930"/>
              </a:spcBef>
              <a:spcAft>
                <a:spcPts val="0"/>
              </a:spcAft>
              <a:buClr>
                <a:schemeClr val="lt1"/>
              </a:buClr>
              <a:buSzPts val="1600"/>
              <a:buFont typeface="Corbel"/>
              <a:buNone/>
              <a:defRPr b="0" i="1" sz="1600" u="none" cap="none" strike="noStrike">
                <a:solidFill>
                  <a:schemeClr val="lt1"/>
                </a:solidFill>
                <a:latin typeface="Calibri"/>
                <a:ea typeface="Calibri"/>
                <a:cs typeface="Calibri"/>
                <a:sym typeface="Calibri"/>
              </a:defRPr>
            </a:lvl5pPr>
            <a:lvl6pPr indent="-228600" lvl="5" marL="2743200" marR="0" rtl="0" algn="l">
              <a:lnSpc>
                <a:spcPct val="111000"/>
              </a:lnSpc>
              <a:spcBef>
                <a:spcPts val="930"/>
              </a:spcBef>
              <a:spcAft>
                <a:spcPts val="0"/>
              </a:spcAft>
              <a:buClr>
                <a:schemeClr val="lt1"/>
              </a:buClr>
              <a:buSzPts val="1600"/>
              <a:buFont typeface="Corbel"/>
              <a:buNone/>
              <a:defRPr b="0" i="0" sz="1600" u="none" cap="none" strike="noStrike">
                <a:solidFill>
                  <a:schemeClr val="lt1"/>
                </a:solidFill>
                <a:latin typeface="Calibri"/>
                <a:ea typeface="Calibri"/>
                <a:cs typeface="Calibri"/>
                <a:sym typeface="Calibri"/>
              </a:defRPr>
            </a:lvl6pPr>
            <a:lvl7pPr indent="-228600" lvl="6" marL="3200400" marR="0" rtl="0" algn="l">
              <a:lnSpc>
                <a:spcPct val="111000"/>
              </a:lnSpc>
              <a:spcBef>
                <a:spcPts val="930"/>
              </a:spcBef>
              <a:spcAft>
                <a:spcPts val="0"/>
              </a:spcAft>
              <a:buClr>
                <a:schemeClr val="lt1"/>
              </a:buClr>
              <a:buSzPts val="1600"/>
              <a:buFont typeface="Corbel"/>
              <a:buNone/>
              <a:defRPr b="0" i="1" sz="1600" u="none" cap="none" strike="noStrike">
                <a:solidFill>
                  <a:schemeClr val="lt1"/>
                </a:solidFill>
                <a:latin typeface="Calibri"/>
                <a:ea typeface="Calibri"/>
                <a:cs typeface="Calibri"/>
                <a:sym typeface="Calibri"/>
              </a:defRPr>
            </a:lvl7pPr>
            <a:lvl8pPr indent="-228600" lvl="7" marL="3657600" marR="0" rtl="0" algn="l">
              <a:lnSpc>
                <a:spcPct val="111000"/>
              </a:lnSpc>
              <a:spcBef>
                <a:spcPts val="930"/>
              </a:spcBef>
              <a:spcAft>
                <a:spcPts val="0"/>
              </a:spcAft>
              <a:buClr>
                <a:schemeClr val="lt1"/>
              </a:buClr>
              <a:buSzPts val="1600"/>
              <a:buFont typeface="Corbel"/>
              <a:buNone/>
              <a:defRPr b="0" i="0" sz="1600" u="none" cap="none" strike="noStrike">
                <a:solidFill>
                  <a:schemeClr val="lt1"/>
                </a:solidFill>
                <a:latin typeface="Calibri"/>
                <a:ea typeface="Calibri"/>
                <a:cs typeface="Calibri"/>
                <a:sym typeface="Calibri"/>
              </a:defRPr>
            </a:lvl8pPr>
            <a:lvl9pPr indent="-228600" lvl="8" marL="4114800" marR="0" rtl="0" algn="l">
              <a:lnSpc>
                <a:spcPct val="111000"/>
              </a:lnSpc>
              <a:spcBef>
                <a:spcPts val="930"/>
              </a:spcBef>
              <a:spcAft>
                <a:spcPts val="0"/>
              </a:spcAft>
              <a:buClr>
                <a:schemeClr val="lt1"/>
              </a:buClr>
              <a:buSzPts val="1600"/>
              <a:buFont typeface="Corbel"/>
              <a:buNone/>
              <a:defRPr b="0" i="1" sz="1600" u="none" cap="none" strike="noStrike">
                <a:solidFill>
                  <a:schemeClr val="lt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12" title="Feather"/>
          <p:cNvSpPr/>
          <p:nvPr/>
        </p:nvSpPr>
        <p:spPr>
          <a:xfrm flipH="1" rot="2047334">
            <a:off x="8572457" y="453681"/>
            <a:ext cx="3409445" cy="5857295"/>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7CE1E7">
              <a:alpha val="49803"/>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06" name="Google Shape;106;p12"/>
          <p:cNvSpPr txBox="1"/>
          <p:nvPr>
            <p:ph type="title"/>
          </p:nvPr>
        </p:nvSpPr>
        <p:spPr>
          <a:xfrm>
            <a:off x="8476488" y="1503910"/>
            <a:ext cx="3230625" cy="1687924"/>
          </a:xfrm>
          <a:prstGeom prst="rect">
            <a:avLst/>
          </a:prstGeom>
          <a:noFill/>
          <a:ln>
            <a:noFill/>
          </a:ln>
        </p:spPr>
        <p:txBody>
          <a:bodyPr anchorCtr="0" anchor="b" bIns="45700" lIns="91425" spcFirstLastPara="1" rIns="91425" wrap="square" tIns="45700"/>
          <a:lstStyle>
            <a:lvl1pPr lvl="0" marR="0" rtl="0" algn="l">
              <a:lnSpc>
                <a:spcPct val="104000"/>
              </a:lnSpc>
              <a:spcBef>
                <a:spcPts val="0"/>
              </a:spcBef>
              <a:spcAft>
                <a:spcPts val="0"/>
              </a:spcAft>
              <a:buClr>
                <a:srgbClr val="4C89AF"/>
              </a:buClr>
              <a:buSzPts val="3400"/>
              <a:buFont typeface="Century Schoolbook"/>
              <a:buNone/>
              <a:defRPr b="0" i="0" sz="3400" u="none" cap="none" strike="noStrike">
                <a:solidFill>
                  <a:srgbClr val="4C89AF"/>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12"/>
          <p:cNvSpPr/>
          <p:nvPr>
            <p:ph idx="2" type="pic"/>
          </p:nvPr>
        </p:nvSpPr>
        <p:spPr>
          <a:xfrm>
            <a:off x="0" y="0"/>
            <a:ext cx="8102651" cy="6857999"/>
          </a:xfrm>
          <a:prstGeom prst="rect">
            <a:avLst/>
          </a:prstGeom>
          <a:noFill/>
          <a:ln>
            <a:noFill/>
          </a:ln>
        </p:spPr>
        <p:txBody>
          <a:bodyPr anchorCtr="0" anchor="t" bIns="45700" lIns="91425" spcFirstLastPara="1" rIns="91425" wrap="square" tIns="45700"/>
          <a:lstStyle>
            <a:lvl1pPr lvl="0" marR="0" rtl="0" algn="l">
              <a:lnSpc>
                <a:spcPct val="111000"/>
              </a:lnSpc>
              <a:spcBef>
                <a:spcPts val="930"/>
              </a:spcBef>
              <a:spcAft>
                <a:spcPts val="0"/>
              </a:spcAft>
              <a:buClr>
                <a:srgbClr val="4C89AF"/>
              </a:buClr>
              <a:buSzPts val="3200"/>
              <a:buFont typeface="Corbel"/>
              <a:buNone/>
              <a:defRPr b="0" i="0" sz="3200" u="none" cap="none" strike="noStrike">
                <a:solidFill>
                  <a:srgbClr val="4C89AF"/>
                </a:solidFill>
                <a:latin typeface="Calibri"/>
                <a:ea typeface="Calibri"/>
                <a:cs typeface="Calibri"/>
                <a:sym typeface="Calibri"/>
              </a:defRPr>
            </a:lvl1pPr>
            <a:lvl2pPr lvl="1" marR="0" rtl="0" algn="l">
              <a:lnSpc>
                <a:spcPct val="111000"/>
              </a:lnSpc>
              <a:spcBef>
                <a:spcPts val="930"/>
              </a:spcBef>
              <a:spcAft>
                <a:spcPts val="0"/>
              </a:spcAft>
              <a:buClr>
                <a:srgbClr val="4C89AF"/>
              </a:buClr>
              <a:buSzPts val="2800"/>
              <a:buFont typeface="Corbel"/>
              <a:buNone/>
              <a:defRPr b="0" i="0" sz="2800" u="none" cap="none" strike="noStrike">
                <a:solidFill>
                  <a:srgbClr val="4C89AF"/>
                </a:solidFill>
                <a:latin typeface="Calibri"/>
                <a:ea typeface="Calibri"/>
                <a:cs typeface="Calibri"/>
                <a:sym typeface="Calibri"/>
              </a:defRPr>
            </a:lvl2pPr>
            <a:lvl3pPr lvl="2" marR="0" rtl="0" algn="l">
              <a:lnSpc>
                <a:spcPct val="111000"/>
              </a:lnSpc>
              <a:spcBef>
                <a:spcPts val="930"/>
              </a:spcBef>
              <a:spcAft>
                <a:spcPts val="0"/>
              </a:spcAft>
              <a:buClr>
                <a:srgbClr val="4C89AF"/>
              </a:buClr>
              <a:buSzPts val="2400"/>
              <a:buFont typeface="Corbel"/>
              <a:buNone/>
              <a:defRPr b="0" i="1" sz="2400" u="none" cap="none" strike="noStrike">
                <a:solidFill>
                  <a:srgbClr val="4C89AF"/>
                </a:solidFill>
                <a:latin typeface="Calibri"/>
                <a:ea typeface="Calibri"/>
                <a:cs typeface="Calibri"/>
                <a:sym typeface="Calibri"/>
              </a:defRPr>
            </a:lvl3pPr>
            <a:lvl4pPr lvl="3" marR="0" rtl="0" algn="l">
              <a:lnSpc>
                <a:spcPct val="111000"/>
              </a:lnSpc>
              <a:spcBef>
                <a:spcPts val="930"/>
              </a:spcBef>
              <a:spcAft>
                <a:spcPts val="0"/>
              </a:spcAft>
              <a:buClr>
                <a:srgbClr val="4C89AF"/>
              </a:buClr>
              <a:buSzPts val="2000"/>
              <a:buFont typeface="Corbel"/>
              <a:buNone/>
              <a:defRPr b="0" i="0" sz="2000" u="none" cap="none" strike="noStrike">
                <a:solidFill>
                  <a:srgbClr val="4C89AF"/>
                </a:solidFill>
                <a:latin typeface="Calibri"/>
                <a:ea typeface="Calibri"/>
                <a:cs typeface="Calibri"/>
                <a:sym typeface="Calibri"/>
              </a:defRPr>
            </a:lvl4pPr>
            <a:lvl5pPr lvl="4" marR="0" rtl="0" algn="l">
              <a:lnSpc>
                <a:spcPct val="111000"/>
              </a:lnSpc>
              <a:spcBef>
                <a:spcPts val="930"/>
              </a:spcBef>
              <a:spcAft>
                <a:spcPts val="0"/>
              </a:spcAft>
              <a:buClr>
                <a:srgbClr val="4C89AF"/>
              </a:buClr>
              <a:buSzPts val="2000"/>
              <a:buFont typeface="Corbel"/>
              <a:buNone/>
              <a:defRPr b="0" i="1" sz="2000" u="none" cap="none" strike="noStrike">
                <a:solidFill>
                  <a:srgbClr val="4C89AF"/>
                </a:solidFill>
                <a:latin typeface="Calibri"/>
                <a:ea typeface="Calibri"/>
                <a:cs typeface="Calibri"/>
                <a:sym typeface="Calibri"/>
              </a:defRPr>
            </a:lvl5pPr>
            <a:lvl6pPr lvl="5" marR="0" rtl="0" algn="l">
              <a:lnSpc>
                <a:spcPct val="111000"/>
              </a:lnSpc>
              <a:spcBef>
                <a:spcPts val="930"/>
              </a:spcBef>
              <a:spcAft>
                <a:spcPts val="0"/>
              </a:spcAft>
              <a:buClr>
                <a:srgbClr val="1482AB"/>
              </a:buClr>
              <a:buSzPts val="2000"/>
              <a:buFont typeface="Corbel"/>
              <a:buNone/>
              <a:defRPr b="0" i="0" sz="2000" u="none" cap="none" strike="noStrike">
                <a:solidFill>
                  <a:srgbClr val="1482AB"/>
                </a:solidFill>
                <a:latin typeface="Calibri"/>
                <a:ea typeface="Calibri"/>
                <a:cs typeface="Calibri"/>
                <a:sym typeface="Calibri"/>
              </a:defRPr>
            </a:lvl6pPr>
            <a:lvl7pPr lvl="6" marR="0" rtl="0" algn="l">
              <a:lnSpc>
                <a:spcPct val="111000"/>
              </a:lnSpc>
              <a:spcBef>
                <a:spcPts val="930"/>
              </a:spcBef>
              <a:spcAft>
                <a:spcPts val="0"/>
              </a:spcAft>
              <a:buClr>
                <a:srgbClr val="1482AB"/>
              </a:buClr>
              <a:buSzPts val="2000"/>
              <a:buFont typeface="Corbel"/>
              <a:buNone/>
              <a:defRPr b="0" i="1" sz="2000" u="none" cap="none" strike="noStrike">
                <a:solidFill>
                  <a:srgbClr val="1482AB"/>
                </a:solidFill>
                <a:latin typeface="Calibri"/>
                <a:ea typeface="Calibri"/>
                <a:cs typeface="Calibri"/>
                <a:sym typeface="Calibri"/>
              </a:defRPr>
            </a:lvl7pPr>
            <a:lvl8pPr lvl="7" marR="0" rtl="0" algn="l">
              <a:lnSpc>
                <a:spcPct val="111000"/>
              </a:lnSpc>
              <a:spcBef>
                <a:spcPts val="930"/>
              </a:spcBef>
              <a:spcAft>
                <a:spcPts val="0"/>
              </a:spcAft>
              <a:buClr>
                <a:srgbClr val="1482AB"/>
              </a:buClr>
              <a:buSzPts val="2000"/>
              <a:buFont typeface="Corbel"/>
              <a:buNone/>
              <a:defRPr b="0" i="0" sz="2000" u="none" cap="none" strike="noStrike">
                <a:solidFill>
                  <a:srgbClr val="1482AB"/>
                </a:solidFill>
                <a:latin typeface="Calibri"/>
                <a:ea typeface="Calibri"/>
                <a:cs typeface="Calibri"/>
                <a:sym typeface="Calibri"/>
              </a:defRPr>
            </a:lvl8pPr>
            <a:lvl9pPr lvl="8" marR="0" rtl="0" algn="l">
              <a:lnSpc>
                <a:spcPct val="111000"/>
              </a:lnSpc>
              <a:spcBef>
                <a:spcPts val="930"/>
              </a:spcBef>
              <a:spcAft>
                <a:spcPts val="0"/>
              </a:spcAft>
              <a:buClr>
                <a:srgbClr val="1482AB"/>
              </a:buClr>
              <a:buSzPts val="2000"/>
              <a:buFont typeface="Corbel"/>
              <a:buNone/>
              <a:defRPr b="0" i="1" sz="2000" u="none" cap="none" strike="noStrike">
                <a:solidFill>
                  <a:srgbClr val="1482AB"/>
                </a:solidFill>
                <a:latin typeface="Calibri"/>
                <a:ea typeface="Calibri"/>
                <a:cs typeface="Calibri"/>
                <a:sym typeface="Calibri"/>
              </a:defRPr>
            </a:lvl9pPr>
          </a:lstStyle>
          <a:p/>
        </p:txBody>
      </p:sp>
      <p:sp>
        <p:nvSpPr>
          <p:cNvPr id="108" name="Google Shape;108;p12"/>
          <p:cNvSpPr txBox="1"/>
          <p:nvPr>
            <p:ph idx="1" type="body"/>
          </p:nvPr>
        </p:nvSpPr>
        <p:spPr>
          <a:xfrm>
            <a:off x="8476488" y="3223806"/>
            <a:ext cx="3227832" cy="2872194"/>
          </a:xfrm>
          <a:prstGeom prst="rect">
            <a:avLst/>
          </a:prstGeom>
          <a:noFill/>
          <a:ln>
            <a:noFill/>
          </a:ln>
        </p:spPr>
        <p:txBody>
          <a:bodyPr anchorCtr="0" anchor="t" bIns="45700" lIns="91425" spcFirstLastPara="1" rIns="91425" wrap="square" tIns="45700"/>
          <a:lstStyle>
            <a:lvl1pPr indent="-228600" lvl="0" marL="457200" marR="0" rtl="0" algn="l">
              <a:lnSpc>
                <a:spcPct val="111000"/>
              </a:lnSpc>
              <a:spcBef>
                <a:spcPts val="1400"/>
              </a:spcBef>
              <a:spcAft>
                <a:spcPts val="0"/>
              </a:spcAft>
              <a:buClr>
                <a:srgbClr val="4C89AF"/>
              </a:buClr>
              <a:buSzPts val="1600"/>
              <a:buFont typeface="Corbel"/>
              <a:buNone/>
              <a:defRPr b="0" i="0" sz="1600" u="none" cap="none" strike="noStrike">
                <a:solidFill>
                  <a:srgbClr val="4C89AF"/>
                </a:solidFill>
                <a:latin typeface="Calibri"/>
                <a:ea typeface="Calibri"/>
                <a:cs typeface="Calibri"/>
                <a:sym typeface="Calibri"/>
              </a:defRPr>
            </a:lvl1pPr>
            <a:lvl2pPr indent="-228600" lvl="1" marL="914400" marR="0" rtl="0" algn="l">
              <a:lnSpc>
                <a:spcPct val="111000"/>
              </a:lnSpc>
              <a:spcBef>
                <a:spcPts val="930"/>
              </a:spcBef>
              <a:spcAft>
                <a:spcPts val="0"/>
              </a:spcAft>
              <a:buClr>
                <a:srgbClr val="4C89AF"/>
              </a:buClr>
              <a:buSzPts val="1400"/>
              <a:buFont typeface="Corbel"/>
              <a:buNone/>
              <a:defRPr b="0" i="0" sz="1400" u="none" cap="none" strike="noStrike">
                <a:solidFill>
                  <a:srgbClr val="4C89AF"/>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4C89AF"/>
              </a:buClr>
              <a:buSzPts val="1200"/>
              <a:buFont typeface="Corbel"/>
              <a:buNone/>
              <a:defRPr b="0" i="1" sz="1200" u="none" cap="none" strike="noStrike">
                <a:solidFill>
                  <a:srgbClr val="4C89AF"/>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4C89AF"/>
              </a:buClr>
              <a:buSzPts val="1000"/>
              <a:buFont typeface="Corbel"/>
              <a:buNone/>
              <a:defRPr b="0" i="0" sz="1000" u="none" cap="none" strike="noStrike">
                <a:solidFill>
                  <a:srgbClr val="4C89AF"/>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4C89AF"/>
              </a:buClr>
              <a:buSzPts val="1000"/>
              <a:buFont typeface="Corbel"/>
              <a:buNone/>
              <a:defRPr b="0" i="1" sz="1000" u="none" cap="none" strike="noStrike">
                <a:solidFill>
                  <a:srgbClr val="4C89AF"/>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1482AB"/>
              </a:buClr>
              <a:buSzPts val="1000"/>
              <a:buFont typeface="Corbel"/>
              <a:buNone/>
              <a:defRPr b="0" i="0" sz="1000" u="none" cap="none" strike="noStrike">
                <a:solidFill>
                  <a:srgbClr val="1482AB"/>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1482AB"/>
              </a:buClr>
              <a:buSzPts val="1000"/>
              <a:buFont typeface="Corbel"/>
              <a:buNone/>
              <a:defRPr b="0" i="1" sz="1000" u="none" cap="none" strike="noStrike">
                <a:solidFill>
                  <a:srgbClr val="1482AB"/>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1482AB"/>
              </a:buClr>
              <a:buSzPts val="1000"/>
              <a:buFont typeface="Corbel"/>
              <a:buNone/>
              <a:defRPr b="0" i="0" sz="1000" u="none" cap="none" strike="noStrike">
                <a:solidFill>
                  <a:srgbClr val="1482AB"/>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1482AB"/>
              </a:buClr>
              <a:buSzPts val="1000"/>
              <a:buFont typeface="Corbel"/>
              <a:buNone/>
              <a:defRPr b="0" i="1" sz="1000" u="none" cap="none" strike="noStrike">
                <a:solidFill>
                  <a:srgbClr val="1482AB"/>
                </a:solidFill>
                <a:latin typeface="Calibri"/>
                <a:ea typeface="Calibri"/>
                <a:cs typeface="Calibri"/>
                <a:sym typeface="Calibri"/>
              </a:defRPr>
            </a:lvl9pPr>
          </a:lstStyle>
          <a:p/>
        </p:txBody>
      </p:sp>
      <p:sp>
        <p:nvSpPr>
          <p:cNvPr id="109" name="Google Shape;109;p12"/>
          <p:cNvSpPr txBox="1"/>
          <p:nvPr>
            <p:ph idx="10" type="dt"/>
          </p:nvPr>
        </p:nvSpPr>
        <p:spPr>
          <a:xfrm>
            <a:off x="8476488" y="6291072"/>
            <a:ext cx="3227832"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Google Shape;110;p12"/>
          <p:cNvSpPr txBox="1"/>
          <p:nvPr>
            <p:ph idx="11" type="ftr"/>
          </p:nvPr>
        </p:nvSpPr>
        <p:spPr>
          <a:xfrm>
            <a:off x="487731" y="6291072"/>
            <a:ext cx="7598664"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12"/>
          <p:cNvSpPr txBox="1"/>
          <p:nvPr>
            <p:ph idx="12" type="sldNum"/>
          </p:nvPr>
        </p:nvSpPr>
        <p:spPr>
          <a:xfrm>
            <a:off x="8476488" y="373607"/>
            <a:ext cx="3227832" cy="816482"/>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4400">
                <a:solidFill>
                  <a:srgbClr val="4C89AF"/>
                </a:solidFill>
                <a:latin typeface="Century Schoolbook"/>
                <a:ea typeface="Century Schoolbook"/>
                <a:cs typeface="Century Schoolbook"/>
                <a:sym typeface="Century Schoolbook"/>
              </a:defRPr>
            </a:lvl1pPr>
            <a:lvl2pPr indent="0" lvl="1" marL="0" marR="0" rtl="0" algn="l">
              <a:spcBef>
                <a:spcPts val="0"/>
              </a:spcBef>
              <a:buNone/>
              <a:defRPr sz="4400">
                <a:solidFill>
                  <a:srgbClr val="4C89AF"/>
                </a:solidFill>
                <a:latin typeface="Century Schoolbook"/>
                <a:ea typeface="Century Schoolbook"/>
                <a:cs typeface="Century Schoolbook"/>
                <a:sym typeface="Century Schoolbook"/>
              </a:defRPr>
            </a:lvl2pPr>
            <a:lvl3pPr indent="0" lvl="2" marL="0" marR="0" rtl="0" algn="l">
              <a:spcBef>
                <a:spcPts val="0"/>
              </a:spcBef>
              <a:buNone/>
              <a:defRPr sz="4400">
                <a:solidFill>
                  <a:srgbClr val="4C89AF"/>
                </a:solidFill>
                <a:latin typeface="Century Schoolbook"/>
                <a:ea typeface="Century Schoolbook"/>
                <a:cs typeface="Century Schoolbook"/>
                <a:sym typeface="Century Schoolbook"/>
              </a:defRPr>
            </a:lvl3pPr>
            <a:lvl4pPr indent="0" lvl="3" marL="0" marR="0" rtl="0" algn="l">
              <a:spcBef>
                <a:spcPts val="0"/>
              </a:spcBef>
              <a:buNone/>
              <a:defRPr sz="4400">
                <a:solidFill>
                  <a:srgbClr val="4C89AF"/>
                </a:solidFill>
                <a:latin typeface="Century Schoolbook"/>
                <a:ea typeface="Century Schoolbook"/>
                <a:cs typeface="Century Schoolbook"/>
                <a:sym typeface="Century Schoolbook"/>
              </a:defRPr>
            </a:lvl4pPr>
            <a:lvl5pPr indent="0" lvl="4" marL="0" marR="0" rtl="0" algn="l">
              <a:spcBef>
                <a:spcPts val="0"/>
              </a:spcBef>
              <a:buNone/>
              <a:defRPr sz="4400">
                <a:solidFill>
                  <a:srgbClr val="4C89AF"/>
                </a:solidFill>
                <a:latin typeface="Century Schoolbook"/>
                <a:ea typeface="Century Schoolbook"/>
                <a:cs typeface="Century Schoolbook"/>
                <a:sym typeface="Century Schoolbook"/>
              </a:defRPr>
            </a:lvl5pPr>
            <a:lvl6pPr indent="0" lvl="5" marL="0" marR="0" rtl="0" algn="l">
              <a:spcBef>
                <a:spcPts val="0"/>
              </a:spcBef>
              <a:buNone/>
              <a:defRPr sz="4400">
                <a:solidFill>
                  <a:srgbClr val="4C89AF"/>
                </a:solidFill>
                <a:latin typeface="Century Schoolbook"/>
                <a:ea typeface="Century Schoolbook"/>
                <a:cs typeface="Century Schoolbook"/>
                <a:sym typeface="Century Schoolbook"/>
              </a:defRPr>
            </a:lvl6pPr>
            <a:lvl7pPr indent="0" lvl="6" marL="0" marR="0" rtl="0" algn="l">
              <a:spcBef>
                <a:spcPts val="0"/>
              </a:spcBef>
              <a:buNone/>
              <a:defRPr sz="4400">
                <a:solidFill>
                  <a:srgbClr val="4C89AF"/>
                </a:solidFill>
                <a:latin typeface="Century Schoolbook"/>
                <a:ea typeface="Century Schoolbook"/>
                <a:cs typeface="Century Schoolbook"/>
                <a:sym typeface="Century Schoolbook"/>
              </a:defRPr>
            </a:lvl7pPr>
            <a:lvl8pPr indent="0" lvl="7" marL="0" marR="0" rtl="0" algn="l">
              <a:spcBef>
                <a:spcPts val="0"/>
              </a:spcBef>
              <a:buNone/>
              <a:defRPr sz="4400">
                <a:solidFill>
                  <a:srgbClr val="4C89AF"/>
                </a:solidFill>
                <a:latin typeface="Century Schoolbook"/>
                <a:ea typeface="Century Schoolbook"/>
                <a:cs typeface="Century Schoolbook"/>
                <a:sym typeface="Century Schoolbook"/>
              </a:defRPr>
            </a:lvl8pPr>
            <a:lvl9pPr indent="0" lvl="8" marL="0" marR="0" rtl="0" algn="l">
              <a:spcBef>
                <a:spcPts val="0"/>
              </a:spcBef>
              <a:buNone/>
              <a:defRPr sz="4400">
                <a:solidFill>
                  <a:srgbClr val="4C89AF"/>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12" name="Shape 112"/>
        <p:cNvGrpSpPr/>
        <p:nvPr/>
      </p:nvGrpSpPr>
      <p:grpSpPr>
        <a:xfrm>
          <a:off x="0" y="0"/>
          <a:ext cx="0" cy="0"/>
          <a:chOff x="0" y="0"/>
          <a:chExt cx="0" cy="0"/>
        </a:xfrm>
      </p:grpSpPr>
      <p:sp>
        <p:nvSpPr>
          <p:cNvPr id="113" name="Google Shape;113;p13"/>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4C89AF"/>
              </a:buClr>
              <a:buSzPts val="4400"/>
              <a:buFont typeface="Century Schoolbook"/>
              <a:buNone/>
              <a:defRPr b="0" i="0" sz="4400" u="none" cap="none" strike="noStrike">
                <a:solidFill>
                  <a:srgbClr val="4C89AF"/>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4" name="Google Shape;114;p13"/>
          <p:cNvSpPr txBox="1"/>
          <p:nvPr>
            <p:ph idx="1" type="body"/>
          </p:nvPr>
        </p:nvSpPr>
        <p:spPr>
          <a:xfrm rot="5400000">
            <a:off x="5493234" y="-121134"/>
            <a:ext cx="3651504" cy="8770571"/>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4C89AF"/>
              </a:buClr>
              <a:buSzPts val="2000"/>
              <a:buFont typeface="Corbel"/>
              <a:buChar char="–"/>
              <a:defRPr b="0" i="0" sz="2000" u="none" cap="none" strike="noStrike">
                <a:solidFill>
                  <a:srgbClr val="4C89AF"/>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C89AF"/>
              </a:buClr>
              <a:buSzPts val="1800"/>
              <a:buFont typeface="Corbel"/>
              <a:buChar char="–"/>
              <a:defRPr b="0" i="0" sz="1800" u="none" cap="none" strike="noStrike">
                <a:solidFill>
                  <a:srgbClr val="4C89AF"/>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C89AF"/>
              </a:buClr>
              <a:buSzPts val="1600"/>
              <a:buFont typeface="Corbel"/>
              <a:buChar char="–"/>
              <a:defRPr b="0" i="1" sz="1600" u="none" cap="none" strike="noStrike">
                <a:solidFill>
                  <a:srgbClr val="4C89AF"/>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C89AF"/>
              </a:buClr>
              <a:buSzPts val="1400"/>
              <a:buFont typeface="Corbel"/>
              <a:buChar char="–"/>
              <a:defRPr b="0" i="0" sz="1400" u="none" cap="none" strike="noStrike">
                <a:solidFill>
                  <a:srgbClr val="4C89AF"/>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C89AF"/>
              </a:buClr>
              <a:buSzPts val="1400"/>
              <a:buFont typeface="Corbel"/>
              <a:buChar char="–"/>
              <a:defRPr b="0" i="1" sz="1400" u="none" cap="none" strike="noStrike">
                <a:solidFill>
                  <a:srgbClr val="4C89AF"/>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9pPr>
          </a:lstStyle>
          <a:p/>
        </p:txBody>
      </p:sp>
      <p:sp>
        <p:nvSpPr>
          <p:cNvPr id="115" name="Google Shape;115;p13"/>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6" name="Google Shape;116;p13"/>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13"/>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4400">
                <a:solidFill>
                  <a:srgbClr val="4C89AF"/>
                </a:solidFill>
                <a:latin typeface="Century Schoolbook"/>
                <a:ea typeface="Century Schoolbook"/>
                <a:cs typeface="Century Schoolbook"/>
                <a:sym typeface="Century Schoolbook"/>
              </a:defRPr>
            </a:lvl1pPr>
            <a:lvl2pPr indent="0" lvl="1" marL="0" marR="0" rtl="0" algn="r">
              <a:spcBef>
                <a:spcPts val="0"/>
              </a:spcBef>
              <a:buNone/>
              <a:defRPr sz="4400">
                <a:solidFill>
                  <a:srgbClr val="4C89AF"/>
                </a:solidFill>
                <a:latin typeface="Century Schoolbook"/>
                <a:ea typeface="Century Schoolbook"/>
                <a:cs typeface="Century Schoolbook"/>
                <a:sym typeface="Century Schoolbook"/>
              </a:defRPr>
            </a:lvl2pPr>
            <a:lvl3pPr indent="0" lvl="2" marL="0" marR="0" rtl="0" algn="r">
              <a:spcBef>
                <a:spcPts val="0"/>
              </a:spcBef>
              <a:buNone/>
              <a:defRPr sz="4400">
                <a:solidFill>
                  <a:srgbClr val="4C89AF"/>
                </a:solidFill>
                <a:latin typeface="Century Schoolbook"/>
                <a:ea typeface="Century Schoolbook"/>
                <a:cs typeface="Century Schoolbook"/>
                <a:sym typeface="Century Schoolbook"/>
              </a:defRPr>
            </a:lvl3pPr>
            <a:lvl4pPr indent="0" lvl="3" marL="0" marR="0" rtl="0" algn="r">
              <a:spcBef>
                <a:spcPts val="0"/>
              </a:spcBef>
              <a:buNone/>
              <a:defRPr sz="4400">
                <a:solidFill>
                  <a:srgbClr val="4C89AF"/>
                </a:solidFill>
                <a:latin typeface="Century Schoolbook"/>
                <a:ea typeface="Century Schoolbook"/>
                <a:cs typeface="Century Schoolbook"/>
                <a:sym typeface="Century Schoolbook"/>
              </a:defRPr>
            </a:lvl4pPr>
            <a:lvl5pPr indent="0" lvl="4" marL="0" marR="0" rtl="0" algn="r">
              <a:spcBef>
                <a:spcPts val="0"/>
              </a:spcBef>
              <a:buNone/>
              <a:defRPr sz="4400">
                <a:solidFill>
                  <a:srgbClr val="4C89AF"/>
                </a:solidFill>
                <a:latin typeface="Century Schoolbook"/>
                <a:ea typeface="Century Schoolbook"/>
                <a:cs typeface="Century Schoolbook"/>
                <a:sym typeface="Century Schoolbook"/>
              </a:defRPr>
            </a:lvl5pPr>
            <a:lvl6pPr indent="0" lvl="5" marL="0" marR="0" rtl="0" algn="r">
              <a:spcBef>
                <a:spcPts val="0"/>
              </a:spcBef>
              <a:buNone/>
              <a:defRPr sz="4400">
                <a:solidFill>
                  <a:srgbClr val="4C89AF"/>
                </a:solidFill>
                <a:latin typeface="Century Schoolbook"/>
                <a:ea typeface="Century Schoolbook"/>
                <a:cs typeface="Century Schoolbook"/>
                <a:sym typeface="Century Schoolbook"/>
              </a:defRPr>
            </a:lvl6pPr>
            <a:lvl7pPr indent="0" lvl="6" marL="0" marR="0" rtl="0" algn="r">
              <a:spcBef>
                <a:spcPts val="0"/>
              </a:spcBef>
              <a:buNone/>
              <a:defRPr sz="4400">
                <a:solidFill>
                  <a:srgbClr val="4C89AF"/>
                </a:solidFill>
                <a:latin typeface="Century Schoolbook"/>
                <a:ea typeface="Century Schoolbook"/>
                <a:cs typeface="Century Schoolbook"/>
                <a:sym typeface="Century Schoolbook"/>
              </a:defRPr>
            </a:lvl7pPr>
            <a:lvl8pPr indent="0" lvl="7" marL="0" marR="0" rtl="0" algn="r">
              <a:spcBef>
                <a:spcPts val="0"/>
              </a:spcBef>
              <a:buNone/>
              <a:defRPr sz="4400">
                <a:solidFill>
                  <a:srgbClr val="4C89AF"/>
                </a:solidFill>
                <a:latin typeface="Century Schoolbook"/>
                <a:ea typeface="Century Schoolbook"/>
                <a:cs typeface="Century Schoolbook"/>
                <a:sym typeface="Century Schoolbook"/>
              </a:defRPr>
            </a:lvl8pPr>
            <a:lvl9pPr indent="0" lvl="8" marL="0" marR="0" rtl="0" algn="r">
              <a:spcBef>
                <a:spcPts val="0"/>
              </a:spcBef>
              <a:buNone/>
              <a:defRPr sz="4400">
                <a:solidFill>
                  <a:srgbClr val="4C89AF"/>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18" name="Shape 118"/>
        <p:cNvGrpSpPr/>
        <p:nvPr/>
      </p:nvGrpSpPr>
      <p:grpSpPr>
        <a:xfrm>
          <a:off x="0" y="0"/>
          <a:ext cx="0" cy="0"/>
          <a:chOff x="0" y="0"/>
          <a:chExt cx="0" cy="0"/>
        </a:xfrm>
      </p:grpSpPr>
      <p:grpSp>
        <p:nvGrpSpPr>
          <p:cNvPr id="119" name="Google Shape;119;p14" title="Feather"/>
          <p:cNvGrpSpPr/>
          <p:nvPr/>
        </p:nvGrpSpPr>
        <p:grpSpPr>
          <a:xfrm>
            <a:off x="400714" y="362425"/>
            <a:ext cx="3495979" cy="6204388"/>
            <a:chOff x="400714" y="362425"/>
            <a:chExt cx="3495979" cy="6204388"/>
          </a:xfrm>
        </p:grpSpPr>
        <p:sp>
          <p:nvSpPr>
            <p:cNvPr id="120" name="Google Shape;120;p14"/>
            <p:cNvSpPr/>
            <p:nvPr/>
          </p:nvSpPr>
          <p:spPr>
            <a:xfrm>
              <a:off x="400714" y="362425"/>
              <a:ext cx="2218442" cy="6204388"/>
            </a:xfrm>
            <a:custGeom>
              <a:rect b="b" l="l" r="r" t="t"/>
              <a:pathLst>
                <a:path extrusionOk="0" h="1954" w="697">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CE1E7">
                <a:alpha val="74901"/>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1" name="Google Shape;121;p14"/>
            <p:cNvSpPr/>
            <p:nvPr/>
          </p:nvSpPr>
          <p:spPr>
            <a:xfrm>
              <a:off x="1133752" y="1810138"/>
              <a:ext cx="2762941" cy="4746626"/>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7CE1E7">
                <a:alpha val="49803"/>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22" name="Google Shape;122;p14"/>
          <p:cNvSpPr txBox="1"/>
          <p:nvPr>
            <p:ph type="title"/>
          </p:nvPr>
        </p:nvSpPr>
        <p:spPr>
          <a:xfrm rot="5400000">
            <a:off x="7393812" y="2391190"/>
            <a:ext cx="5339932" cy="1571626"/>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4C89AF"/>
              </a:buClr>
              <a:buSzPts val="4400"/>
              <a:buFont typeface="Century Schoolbook"/>
              <a:buNone/>
              <a:defRPr b="0" i="0" sz="4400" u="none" cap="none" strike="noStrike">
                <a:solidFill>
                  <a:srgbClr val="4C89AF"/>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3" name="Google Shape;123;p14"/>
          <p:cNvSpPr txBox="1"/>
          <p:nvPr>
            <p:ph idx="1" type="body"/>
          </p:nvPr>
        </p:nvSpPr>
        <p:spPr>
          <a:xfrm rot="5400000">
            <a:off x="3252191" y="205882"/>
            <a:ext cx="5322596" cy="5959577"/>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4C89AF"/>
              </a:buClr>
              <a:buSzPts val="2000"/>
              <a:buFont typeface="Corbel"/>
              <a:buChar char="–"/>
              <a:defRPr b="0" i="0" sz="2000" u="none" cap="none" strike="noStrike">
                <a:solidFill>
                  <a:srgbClr val="4C89AF"/>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C89AF"/>
              </a:buClr>
              <a:buSzPts val="1800"/>
              <a:buFont typeface="Corbel"/>
              <a:buChar char="–"/>
              <a:defRPr b="0" i="0" sz="1800" u="none" cap="none" strike="noStrike">
                <a:solidFill>
                  <a:srgbClr val="4C89AF"/>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C89AF"/>
              </a:buClr>
              <a:buSzPts val="1600"/>
              <a:buFont typeface="Corbel"/>
              <a:buChar char="–"/>
              <a:defRPr b="0" i="1" sz="1600" u="none" cap="none" strike="noStrike">
                <a:solidFill>
                  <a:srgbClr val="4C89AF"/>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C89AF"/>
              </a:buClr>
              <a:buSzPts val="1400"/>
              <a:buFont typeface="Corbel"/>
              <a:buChar char="–"/>
              <a:defRPr b="0" i="0" sz="1400" u="none" cap="none" strike="noStrike">
                <a:solidFill>
                  <a:srgbClr val="4C89AF"/>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C89AF"/>
              </a:buClr>
              <a:buSzPts val="1400"/>
              <a:buFont typeface="Corbel"/>
              <a:buChar char="–"/>
              <a:defRPr b="0" i="1" sz="1400" u="none" cap="none" strike="noStrike">
                <a:solidFill>
                  <a:srgbClr val="4C89AF"/>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9pPr>
          </a:lstStyle>
          <a:p/>
        </p:txBody>
      </p:sp>
      <p:sp>
        <p:nvSpPr>
          <p:cNvPr id="124" name="Google Shape;124;p14"/>
          <p:cNvSpPr txBox="1"/>
          <p:nvPr>
            <p:ph idx="10" type="dt"/>
          </p:nvPr>
        </p:nvSpPr>
        <p:spPr>
          <a:xfrm>
            <a:off x="9277965" y="6296615"/>
            <a:ext cx="2505996"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5" name="Google Shape;125;p14"/>
          <p:cNvSpPr txBox="1"/>
          <p:nvPr>
            <p:ph idx="11" type="ftr"/>
          </p:nvPr>
        </p:nvSpPr>
        <p:spPr>
          <a:xfrm>
            <a:off x="2933699" y="6296615"/>
            <a:ext cx="5959577"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6" name="Google Shape;126;p14"/>
          <p:cNvSpPr txBox="1"/>
          <p:nvPr>
            <p:ph idx="12" type="sldNum"/>
          </p:nvPr>
        </p:nvSpPr>
        <p:spPr>
          <a:xfrm rot="5400000">
            <a:off x="8734643" y="2853201"/>
            <a:ext cx="5383267" cy="604269"/>
          </a:xfrm>
          <a:prstGeom prst="rect">
            <a:avLst/>
          </a:prstGeom>
          <a:noFill/>
          <a:ln>
            <a:noFill/>
          </a:ln>
        </p:spPr>
        <p:txBody>
          <a:bodyPr anchorCtr="0" anchor="b" bIns="45700" lIns="91425" spcFirstLastPara="1" rIns="91425" wrap="square" tIns="45700">
            <a:noAutofit/>
          </a:bodyPr>
          <a:lstStyle>
            <a:lvl1pPr indent="0" lvl="0" marL="0" marR="0" rtl="0" algn="l">
              <a:spcBef>
                <a:spcPts val="0"/>
              </a:spcBef>
              <a:buNone/>
              <a:defRPr sz="4400">
                <a:solidFill>
                  <a:srgbClr val="4C89AF"/>
                </a:solidFill>
                <a:latin typeface="Century Schoolbook"/>
                <a:ea typeface="Century Schoolbook"/>
                <a:cs typeface="Century Schoolbook"/>
                <a:sym typeface="Century Schoolbook"/>
              </a:defRPr>
            </a:lvl1pPr>
            <a:lvl2pPr indent="0" lvl="1" marL="0" marR="0" rtl="0" algn="l">
              <a:spcBef>
                <a:spcPts val="0"/>
              </a:spcBef>
              <a:buNone/>
              <a:defRPr sz="4400">
                <a:solidFill>
                  <a:srgbClr val="4C89AF"/>
                </a:solidFill>
                <a:latin typeface="Century Schoolbook"/>
                <a:ea typeface="Century Schoolbook"/>
                <a:cs typeface="Century Schoolbook"/>
                <a:sym typeface="Century Schoolbook"/>
              </a:defRPr>
            </a:lvl2pPr>
            <a:lvl3pPr indent="0" lvl="2" marL="0" marR="0" rtl="0" algn="l">
              <a:spcBef>
                <a:spcPts val="0"/>
              </a:spcBef>
              <a:buNone/>
              <a:defRPr sz="4400">
                <a:solidFill>
                  <a:srgbClr val="4C89AF"/>
                </a:solidFill>
                <a:latin typeface="Century Schoolbook"/>
                <a:ea typeface="Century Schoolbook"/>
                <a:cs typeface="Century Schoolbook"/>
                <a:sym typeface="Century Schoolbook"/>
              </a:defRPr>
            </a:lvl3pPr>
            <a:lvl4pPr indent="0" lvl="3" marL="0" marR="0" rtl="0" algn="l">
              <a:spcBef>
                <a:spcPts val="0"/>
              </a:spcBef>
              <a:buNone/>
              <a:defRPr sz="4400">
                <a:solidFill>
                  <a:srgbClr val="4C89AF"/>
                </a:solidFill>
                <a:latin typeface="Century Schoolbook"/>
                <a:ea typeface="Century Schoolbook"/>
                <a:cs typeface="Century Schoolbook"/>
                <a:sym typeface="Century Schoolbook"/>
              </a:defRPr>
            </a:lvl4pPr>
            <a:lvl5pPr indent="0" lvl="4" marL="0" marR="0" rtl="0" algn="l">
              <a:spcBef>
                <a:spcPts val="0"/>
              </a:spcBef>
              <a:buNone/>
              <a:defRPr sz="4400">
                <a:solidFill>
                  <a:srgbClr val="4C89AF"/>
                </a:solidFill>
                <a:latin typeface="Century Schoolbook"/>
                <a:ea typeface="Century Schoolbook"/>
                <a:cs typeface="Century Schoolbook"/>
                <a:sym typeface="Century Schoolbook"/>
              </a:defRPr>
            </a:lvl5pPr>
            <a:lvl6pPr indent="0" lvl="5" marL="0" marR="0" rtl="0" algn="l">
              <a:spcBef>
                <a:spcPts val="0"/>
              </a:spcBef>
              <a:buNone/>
              <a:defRPr sz="4400">
                <a:solidFill>
                  <a:srgbClr val="4C89AF"/>
                </a:solidFill>
                <a:latin typeface="Century Schoolbook"/>
                <a:ea typeface="Century Schoolbook"/>
                <a:cs typeface="Century Schoolbook"/>
                <a:sym typeface="Century Schoolbook"/>
              </a:defRPr>
            </a:lvl6pPr>
            <a:lvl7pPr indent="0" lvl="6" marL="0" marR="0" rtl="0" algn="l">
              <a:spcBef>
                <a:spcPts val="0"/>
              </a:spcBef>
              <a:buNone/>
              <a:defRPr sz="4400">
                <a:solidFill>
                  <a:srgbClr val="4C89AF"/>
                </a:solidFill>
                <a:latin typeface="Century Schoolbook"/>
                <a:ea typeface="Century Schoolbook"/>
                <a:cs typeface="Century Schoolbook"/>
                <a:sym typeface="Century Schoolbook"/>
              </a:defRPr>
            </a:lvl7pPr>
            <a:lvl8pPr indent="0" lvl="7" marL="0" marR="0" rtl="0" algn="l">
              <a:spcBef>
                <a:spcPts val="0"/>
              </a:spcBef>
              <a:buNone/>
              <a:defRPr sz="4400">
                <a:solidFill>
                  <a:srgbClr val="4C89AF"/>
                </a:solidFill>
                <a:latin typeface="Century Schoolbook"/>
                <a:ea typeface="Century Schoolbook"/>
                <a:cs typeface="Century Schoolbook"/>
                <a:sym typeface="Century Schoolbook"/>
              </a:defRPr>
            </a:lvl8pPr>
            <a:lvl9pPr indent="0" lvl="8" marL="0" marR="0" rtl="0" algn="l">
              <a:spcBef>
                <a:spcPts val="0"/>
              </a:spcBef>
              <a:buNone/>
              <a:defRPr sz="4400">
                <a:solidFill>
                  <a:srgbClr val="4C89AF"/>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127" name="Google Shape;127;p14" title="Rule Line"/>
          <p:cNvCxnSpPr/>
          <p:nvPr/>
        </p:nvCxnSpPr>
        <p:spPr>
          <a:xfrm>
            <a:off x="9111582" y="571502"/>
            <a:ext cx="0" cy="5275467"/>
          </a:xfrm>
          <a:prstGeom prst="straightConnector1">
            <a:avLst/>
          </a:prstGeom>
          <a:noFill/>
          <a:ln cap="flat" cmpd="sng" w="38100">
            <a:solidFill>
              <a:schemeClr val="accent2"/>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6" name="Shape 36"/>
        <p:cNvGrpSpPr/>
        <p:nvPr/>
      </p:nvGrpSpPr>
      <p:grpSpPr>
        <a:xfrm>
          <a:off x="0" y="0"/>
          <a:ext cx="0" cy="0"/>
          <a:chOff x="0" y="0"/>
          <a:chExt cx="0" cy="0"/>
        </a:xfrm>
      </p:grpSpPr>
      <p:grpSp>
        <p:nvGrpSpPr>
          <p:cNvPr id="37" name="Google Shape;37;p4" title="Feathers"/>
          <p:cNvGrpSpPr/>
          <p:nvPr/>
        </p:nvGrpSpPr>
        <p:grpSpPr>
          <a:xfrm>
            <a:off x="400714" y="362425"/>
            <a:ext cx="3495979" cy="6204388"/>
            <a:chOff x="400714" y="362425"/>
            <a:chExt cx="3495979" cy="6204388"/>
          </a:xfrm>
        </p:grpSpPr>
        <p:sp>
          <p:nvSpPr>
            <p:cNvPr id="38" name="Google Shape;38;p4"/>
            <p:cNvSpPr/>
            <p:nvPr/>
          </p:nvSpPr>
          <p:spPr>
            <a:xfrm>
              <a:off x="400714" y="362425"/>
              <a:ext cx="2218442" cy="6204388"/>
            </a:xfrm>
            <a:custGeom>
              <a:rect b="b" l="l" r="r" t="t"/>
              <a:pathLst>
                <a:path extrusionOk="0" h="1954" w="697">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CE1E7">
                <a:alpha val="74901"/>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 name="Google Shape;39;p4"/>
            <p:cNvSpPr/>
            <p:nvPr/>
          </p:nvSpPr>
          <p:spPr>
            <a:xfrm>
              <a:off x="1133752" y="1810138"/>
              <a:ext cx="2762941" cy="4746626"/>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7CE1E7">
                <a:alpha val="49803"/>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0" name="Google Shape;40;p4"/>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4"/>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4"/>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1pPr>
            <a:lvl2pPr indent="0" lvl="1"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2pPr>
            <a:lvl3pPr indent="0" lvl="2"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3pPr>
            <a:lvl4pPr indent="0" lvl="3"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4pPr>
            <a:lvl5pPr indent="0" lvl="4"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5pPr>
            <a:lvl6pPr indent="0" lvl="5"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6pPr>
            <a:lvl7pPr indent="0" lvl="6"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7pPr>
            <a:lvl8pPr indent="0" lvl="7"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8pPr>
            <a:lvl9pPr indent="0" lvl="8"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54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3" name="Shape 43"/>
        <p:cNvGrpSpPr/>
        <p:nvPr/>
      </p:nvGrpSpPr>
      <p:grpSpPr>
        <a:xfrm>
          <a:off x="0" y="0"/>
          <a:ext cx="0" cy="0"/>
          <a:chOff x="0" y="0"/>
          <a:chExt cx="0" cy="0"/>
        </a:xfrm>
      </p:grpSpPr>
      <p:grpSp>
        <p:nvGrpSpPr>
          <p:cNvPr id="44" name="Google Shape;44;p5"/>
          <p:cNvGrpSpPr/>
          <p:nvPr/>
        </p:nvGrpSpPr>
        <p:grpSpPr>
          <a:xfrm>
            <a:off x="0" y="3175"/>
            <a:ext cx="12198350" cy="6875463"/>
            <a:chOff x="0" y="3175"/>
            <a:chExt cx="12198350" cy="6875463"/>
          </a:xfrm>
        </p:grpSpPr>
        <p:sp>
          <p:nvSpPr>
            <p:cNvPr id="45" name="Google Shape;45;p5"/>
            <p:cNvSpPr/>
            <p:nvPr/>
          </p:nvSpPr>
          <p:spPr>
            <a:xfrm>
              <a:off x="0" y="3175"/>
              <a:ext cx="12192000" cy="6862763"/>
            </a:xfrm>
            <a:custGeom>
              <a:rect b="b" l="l" r="r" t="t"/>
              <a:pathLst>
                <a:path extrusionOk="0" h="2160" w="384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6" name="Google Shape;46;p5"/>
            <p:cNvSpPr/>
            <p:nvPr/>
          </p:nvSpPr>
          <p:spPr>
            <a:xfrm>
              <a:off x="0" y="3175"/>
              <a:ext cx="12192000" cy="6862763"/>
            </a:xfrm>
            <a:custGeom>
              <a:rect b="b" l="l" r="r" t="t"/>
              <a:pathLst>
                <a:path extrusionOk="0" h="2160" w="384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 name="Google Shape;47;p5"/>
            <p:cNvSpPr/>
            <p:nvPr/>
          </p:nvSpPr>
          <p:spPr>
            <a:xfrm>
              <a:off x="0" y="3175"/>
              <a:ext cx="12198350" cy="6875463"/>
            </a:xfrm>
            <a:custGeom>
              <a:rect b="b" l="l" r="r" t="t"/>
              <a:pathLst>
                <a:path extrusionOk="0" h="2163" w="3840">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48" name="Google Shape;48;p5"/>
          <p:cNvSpPr txBox="1"/>
          <p:nvPr>
            <p:ph idx="10" type="dt"/>
          </p:nvPr>
        </p:nvSpPr>
        <p:spPr>
          <a:xfrm>
            <a:off x="8973319" y="6442524"/>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5"/>
          <p:cNvSpPr txBox="1"/>
          <p:nvPr>
            <p:ph idx="11" type="ftr"/>
          </p:nvPr>
        </p:nvSpPr>
        <p:spPr>
          <a:xfrm>
            <a:off x="4032210" y="6442524"/>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5"/>
          <p:cNvSpPr txBox="1"/>
          <p:nvPr>
            <p:ph idx="12" type="sldNum"/>
          </p:nvPr>
        </p:nvSpPr>
        <p:spPr>
          <a:xfrm>
            <a:off x="466432" y="6442524"/>
            <a:ext cx="2755378"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4C89AF"/>
                </a:solidFill>
                <a:latin typeface="Century Schoolbook"/>
                <a:ea typeface="Century Schoolbook"/>
                <a:cs typeface="Century Schoolbook"/>
                <a:sym typeface="Century Schoolbook"/>
              </a:defRPr>
            </a:lvl1pPr>
            <a:lvl2pPr indent="0" lvl="1" marL="0" marR="0" rtl="0" algn="l">
              <a:spcBef>
                <a:spcPts val="0"/>
              </a:spcBef>
              <a:buNone/>
              <a:defRPr b="0" i="0" sz="1200" u="none" cap="none" strike="noStrike">
                <a:solidFill>
                  <a:srgbClr val="4C89AF"/>
                </a:solidFill>
                <a:latin typeface="Century Schoolbook"/>
                <a:ea typeface="Century Schoolbook"/>
                <a:cs typeface="Century Schoolbook"/>
                <a:sym typeface="Century Schoolbook"/>
              </a:defRPr>
            </a:lvl2pPr>
            <a:lvl3pPr indent="0" lvl="2" marL="0" marR="0" rtl="0" algn="l">
              <a:spcBef>
                <a:spcPts val="0"/>
              </a:spcBef>
              <a:buNone/>
              <a:defRPr b="0" i="0" sz="1200" u="none" cap="none" strike="noStrike">
                <a:solidFill>
                  <a:srgbClr val="4C89AF"/>
                </a:solidFill>
                <a:latin typeface="Century Schoolbook"/>
                <a:ea typeface="Century Schoolbook"/>
                <a:cs typeface="Century Schoolbook"/>
                <a:sym typeface="Century Schoolbook"/>
              </a:defRPr>
            </a:lvl3pPr>
            <a:lvl4pPr indent="0" lvl="3" marL="0" marR="0" rtl="0" algn="l">
              <a:spcBef>
                <a:spcPts val="0"/>
              </a:spcBef>
              <a:buNone/>
              <a:defRPr b="0" i="0" sz="1200" u="none" cap="none" strike="noStrike">
                <a:solidFill>
                  <a:srgbClr val="4C89AF"/>
                </a:solidFill>
                <a:latin typeface="Century Schoolbook"/>
                <a:ea typeface="Century Schoolbook"/>
                <a:cs typeface="Century Schoolbook"/>
                <a:sym typeface="Century Schoolbook"/>
              </a:defRPr>
            </a:lvl4pPr>
            <a:lvl5pPr indent="0" lvl="4" marL="0" marR="0" rtl="0" algn="l">
              <a:spcBef>
                <a:spcPts val="0"/>
              </a:spcBef>
              <a:buNone/>
              <a:defRPr b="0" i="0" sz="1200" u="none" cap="none" strike="noStrike">
                <a:solidFill>
                  <a:srgbClr val="4C89AF"/>
                </a:solidFill>
                <a:latin typeface="Century Schoolbook"/>
                <a:ea typeface="Century Schoolbook"/>
                <a:cs typeface="Century Schoolbook"/>
                <a:sym typeface="Century Schoolbook"/>
              </a:defRPr>
            </a:lvl5pPr>
            <a:lvl6pPr indent="0" lvl="5" marL="0" marR="0" rtl="0" algn="l">
              <a:spcBef>
                <a:spcPts val="0"/>
              </a:spcBef>
              <a:buNone/>
              <a:defRPr b="0" i="0" sz="1200" u="none" cap="none" strike="noStrike">
                <a:solidFill>
                  <a:srgbClr val="4C89AF"/>
                </a:solidFill>
                <a:latin typeface="Century Schoolbook"/>
                <a:ea typeface="Century Schoolbook"/>
                <a:cs typeface="Century Schoolbook"/>
                <a:sym typeface="Century Schoolbook"/>
              </a:defRPr>
            </a:lvl6pPr>
            <a:lvl7pPr indent="0" lvl="6" marL="0" marR="0" rtl="0" algn="l">
              <a:spcBef>
                <a:spcPts val="0"/>
              </a:spcBef>
              <a:buNone/>
              <a:defRPr b="0" i="0" sz="1200" u="none" cap="none" strike="noStrike">
                <a:solidFill>
                  <a:srgbClr val="4C89AF"/>
                </a:solidFill>
                <a:latin typeface="Century Schoolbook"/>
                <a:ea typeface="Century Schoolbook"/>
                <a:cs typeface="Century Schoolbook"/>
                <a:sym typeface="Century Schoolbook"/>
              </a:defRPr>
            </a:lvl7pPr>
            <a:lvl8pPr indent="0" lvl="7" marL="0" marR="0" rtl="0" algn="l">
              <a:spcBef>
                <a:spcPts val="0"/>
              </a:spcBef>
              <a:buNone/>
              <a:defRPr b="0" i="0" sz="1200" u="none" cap="none" strike="noStrike">
                <a:solidFill>
                  <a:srgbClr val="4C89AF"/>
                </a:solidFill>
                <a:latin typeface="Century Schoolbook"/>
                <a:ea typeface="Century Schoolbook"/>
                <a:cs typeface="Century Schoolbook"/>
                <a:sym typeface="Century Schoolbook"/>
              </a:defRPr>
            </a:lvl8pPr>
            <a:lvl9pPr indent="0" lvl="8" marL="0" marR="0" rtl="0" algn="l">
              <a:spcBef>
                <a:spcPts val="0"/>
              </a:spcBef>
              <a:buNone/>
              <a:defRPr b="0" i="0" sz="1200" u="none" cap="none" strike="noStrike">
                <a:solidFill>
                  <a:srgbClr val="4C89AF"/>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
        <p:nvSpPr>
          <p:cNvPr id="51" name="Google Shape;51;p5"/>
          <p:cNvSpPr/>
          <p:nvPr/>
        </p:nvSpPr>
        <p:spPr>
          <a:xfrm>
            <a:off x="4456113" y="31750"/>
            <a:ext cx="0" cy="1588"/>
          </a:xfrm>
          <a:custGeom>
            <a:rect b="b" l="l" r="r" t="t"/>
            <a:pathLst>
              <a:path extrusionOk="0" h="2" w="2">
                <a:moveTo>
                  <a:pt x="0" y="0"/>
                </a:moveTo>
                <a:lnTo>
                  <a:pt x="0" y="0"/>
                </a:lnTo>
                <a:lnTo>
                  <a:pt x="0" y="2"/>
                </a:lnTo>
                <a:lnTo>
                  <a:pt x="0" y="0"/>
                </a:lnTo>
                <a:close/>
              </a:path>
            </a:pathLst>
          </a:custGeom>
          <a:solidFill>
            <a:srgbClr val="30466D"/>
          </a:solidFill>
          <a:ln cap="flat" cmpd="sng" w="9525">
            <a:solidFill>
              <a:srgbClr val="30466D"/>
            </a:solidFill>
            <a:prstDash val="solid"/>
            <a:round/>
            <a:headEnd len="sm" w="sm" type="none"/>
            <a:tailEnd len="sm" w="sm" type="none"/>
          </a:ln>
        </p:spPr>
      </p:sp>
      <p:grpSp>
        <p:nvGrpSpPr>
          <p:cNvPr id="52" name="Google Shape;52;p5" title="Text Container Shape"/>
          <p:cNvGrpSpPr/>
          <p:nvPr/>
        </p:nvGrpSpPr>
        <p:grpSpPr>
          <a:xfrm>
            <a:off x="7320300" y="467784"/>
            <a:ext cx="4875213" cy="5922963"/>
            <a:chOff x="7320300" y="467784"/>
            <a:chExt cx="4875213" cy="5922963"/>
          </a:xfrm>
        </p:grpSpPr>
        <p:sp>
          <p:nvSpPr>
            <p:cNvPr id="53" name="Google Shape;53;p5"/>
            <p:cNvSpPr/>
            <p:nvPr/>
          </p:nvSpPr>
          <p:spPr>
            <a:xfrm>
              <a:off x="7320300" y="467784"/>
              <a:ext cx="4875213" cy="5922963"/>
            </a:xfrm>
            <a:custGeom>
              <a:rect b="b" l="l" r="r" t="t"/>
              <a:pathLst>
                <a:path extrusionOk="0" h="3731" w="307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rgbClr val="1482AB"/>
            </a:solidFill>
            <a:ln>
              <a:noFill/>
            </a:ln>
          </p:spPr>
        </p:sp>
        <p:sp>
          <p:nvSpPr>
            <p:cNvPr id="54" name="Google Shape;54;p5"/>
            <p:cNvSpPr/>
            <p:nvPr/>
          </p:nvSpPr>
          <p:spPr>
            <a:xfrm>
              <a:off x="7505469" y="661988"/>
              <a:ext cx="4686300" cy="5543550"/>
            </a:xfrm>
            <a:custGeom>
              <a:rect b="b" l="l" r="r" t="t"/>
              <a:pathLst>
                <a:path extrusionOk="0" h="3492" w="295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lt2"/>
            </a:solidFill>
            <a:ln>
              <a:noFill/>
            </a:ln>
          </p:spPr>
        </p:sp>
        <p:cxnSp>
          <p:nvCxnSpPr>
            <p:cNvPr id="55" name="Google Shape;55;p5"/>
            <p:cNvCxnSpPr/>
            <p:nvPr/>
          </p:nvCxnSpPr>
          <p:spPr>
            <a:xfrm>
              <a:off x="8013399" y="4629095"/>
              <a:ext cx="694944" cy="0"/>
            </a:xfrm>
            <a:prstGeom prst="straightConnector1">
              <a:avLst/>
            </a:prstGeom>
            <a:noFill/>
            <a:ln cap="flat" cmpd="sng" w="38100">
              <a:solidFill>
                <a:schemeClr val="lt2"/>
              </a:solidFill>
              <a:prstDash val="solid"/>
              <a:round/>
              <a:headEnd len="sm" w="sm" type="none"/>
              <a:tailEnd len="sm" w="sm" type="none"/>
            </a:ln>
          </p:spPr>
        </p:cxnSp>
      </p:grpSp>
      <p:sp>
        <p:nvSpPr>
          <p:cNvPr id="56" name="Google Shape;56;p5"/>
          <p:cNvSpPr txBox="1"/>
          <p:nvPr>
            <p:ph type="ctrTitle"/>
          </p:nvPr>
        </p:nvSpPr>
        <p:spPr>
          <a:xfrm>
            <a:off x="7920752" y="1023867"/>
            <a:ext cx="3793678" cy="3349641"/>
          </a:xfrm>
          <a:prstGeom prst="rect">
            <a:avLst/>
          </a:prstGeom>
          <a:noFill/>
          <a:ln>
            <a:noFill/>
          </a:ln>
        </p:spPr>
        <p:txBody>
          <a:bodyPr anchorCtr="0" anchor="t" bIns="45700" lIns="91425" spcFirstLastPara="1" rIns="91425" wrap="square" tIns="45700"/>
          <a:lstStyle>
            <a:lvl1pPr lvl="0" marR="0" rtl="0" algn="l">
              <a:lnSpc>
                <a:spcPct val="105000"/>
              </a:lnSpc>
              <a:spcBef>
                <a:spcPts val="0"/>
              </a:spcBef>
              <a:spcAft>
                <a:spcPts val="0"/>
              </a:spcAft>
              <a:buClr>
                <a:schemeClr val="lt2"/>
              </a:buClr>
              <a:buSzPts val="3900"/>
              <a:buFont typeface="Century Schoolbook"/>
              <a:buNone/>
              <a:defRPr b="0" i="0" sz="3900" u="none" cap="none" strike="noStrike">
                <a:solidFill>
                  <a:schemeClr val="lt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7" name="Google Shape;57;p5"/>
          <p:cNvSpPr txBox="1"/>
          <p:nvPr>
            <p:ph idx="1" type="subTitle"/>
          </p:nvPr>
        </p:nvSpPr>
        <p:spPr>
          <a:xfrm>
            <a:off x="7920752" y="4945377"/>
            <a:ext cx="3793678" cy="1037760"/>
          </a:xfrm>
          <a:prstGeom prst="rect">
            <a:avLst/>
          </a:prstGeom>
          <a:noFill/>
          <a:ln>
            <a:noFill/>
          </a:ln>
        </p:spPr>
        <p:txBody>
          <a:bodyPr anchorCtr="0" anchor="t" bIns="45700" lIns="91425" spcFirstLastPara="1" rIns="91425" wrap="square" tIns="45700"/>
          <a:lstStyle>
            <a:lvl1pPr lvl="0" marR="0" rtl="0" algn="l">
              <a:lnSpc>
                <a:spcPct val="130000"/>
              </a:lnSpc>
              <a:spcBef>
                <a:spcPts val="930"/>
              </a:spcBef>
              <a:spcAft>
                <a:spcPts val="0"/>
              </a:spcAft>
              <a:buClr>
                <a:schemeClr val="lt2"/>
              </a:buClr>
              <a:buSzPts val="2000"/>
              <a:buFont typeface="Corbel"/>
              <a:buNone/>
              <a:defRPr b="0" i="0" sz="2000" u="none" cap="none" strike="noStrike">
                <a:solidFill>
                  <a:schemeClr val="lt2"/>
                </a:solidFill>
                <a:latin typeface="Calibri"/>
                <a:ea typeface="Calibri"/>
                <a:cs typeface="Calibri"/>
                <a:sym typeface="Calibri"/>
              </a:defRPr>
            </a:lvl1pPr>
            <a:lvl2pPr lvl="1" marR="0" rtl="0" algn="ctr">
              <a:lnSpc>
                <a:spcPct val="111000"/>
              </a:lnSpc>
              <a:spcBef>
                <a:spcPts val="930"/>
              </a:spcBef>
              <a:spcAft>
                <a:spcPts val="0"/>
              </a:spcAft>
              <a:buClr>
                <a:srgbClr val="4C89AF"/>
              </a:buClr>
              <a:buSzPts val="2000"/>
              <a:buFont typeface="Corbel"/>
              <a:buNone/>
              <a:defRPr b="0" i="0" sz="2000" u="none" cap="none" strike="noStrike">
                <a:solidFill>
                  <a:srgbClr val="4C89AF"/>
                </a:solidFill>
                <a:latin typeface="Calibri"/>
                <a:ea typeface="Calibri"/>
                <a:cs typeface="Calibri"/>
                <a:sym typeface="Calibri"/>
              </a:defRPr>
            </a:lvl2pPr>
            <a:lvl3pPr lvl="2" marR="0" rtl="0" algn="ctr">
              <a:lnSpc>
                <a:spcPct val="111000"/>
              </a:lnSpc>
              <a:spcBef>
                <a:spcPts val="930"/>
              </a:spcBef>
              <a:spcAft>
                <a:spcPts val="0"/>
              </a:spcAft>
              <a:buClr>
                <a:srgbClr val="4C89AF"/>
              </a:buClr>
              <a:buSzPts val="1800"/>
              <a:buFont typeface="Corbel"/>
              <a:buNone/>
              <a:defRPr b="0" i="1" sz="1800" u="none" cap="none" strike="noStrike">
                <a:solidFill>
                  <a:srgbClr val="4C89AF"/>
                </a:solidFill>
                <a:latin typeface="Calibri"/>
                <a:ea typeface="Calibri"/>
                <a:cs typeface="Calibri"/>
                <a:sym typeface="Calibri"/>
              </a:defRPr>
            </a:lvl3pPr>
            <a:lvl4pPr lvl="3" marR="0" rtl="0" algn="ctr">
              <a:lnSpc>
                <a:spcPct val="111000"/>
              </a:lnSpc>
              <a:spcBef>
                <a:spcPts val="930"/>
              </a:spcBef>
              <a:spcAft>
                <a:spcPts val="0"/>
              </a:spcAft>
              <a:buClr>
                <a:srgbClr val="4C89AF"/>
              </a:buClr>
              <a:buSzPts val="1600"/>
              <a:buFont typeface="Corbel"/>
              <a:buNone/>
              <a:defRPr b="0" i="0" sz="1600" u="none" cap="none" strike="noStrike">
                <a:solidFill>
                  <a:srgbClr val="4C89AF"/>
                </a:solidFill>
                <a:latin typeface="Calibri"/>
                <a:ea typeface="Calibri"/>
                <a:cs typeface="Calibri"/>
                <a:sym typeface="Calibri"/>
              </a:defRPr>
            </a:lvl4pPr>
            <a:lvl5pPr lvl="4" marR="0" rtl="0" algn="ctr">
              <a:lnSpc>
                <a:spcPct val="111000"/>
              </a:lnSpc>
              <a:spcBef>
                <a:spcPts val="930"/>
              </a:spcBef>
              <a:spcAft>
                <a:spcPts val="0"/>
              </a:spcAft>
              <a:buClr>
                <a:srgbClr val="4C89AF"/>
              </a:buClr>
              <a:buSzPts val="1600"/>
              <a:buFont typeface="Corbel"/>
              <a:buNone/>
              <a:defRPr b="0" i="1" sz="1600" u="none" cap="none" strike="noStrike">
                <a:solidFill>
                  <a:srgbClr val="4C89AF"/>
                </a:solidFill>
                <a:latin typeface="Calibri"/>
                <a:ea typeface="Calibri"/>
                <a:cs typeface="Calibri"/>
                <a:sym typeface="Calibri"/>
              </a:defRPr>
            </a:lvl5pPr>
            <a:lvl6pPr lvl="5" marR="0" rtl="0" algn="ctr">
              <a:lnSpc>
                <a:spcPct val="111000"/>
              </a:lnSpc>
              <a:spcBef>
                <a:spcPts val="930"/>
              </a:spcBef>
              <a:spcAft>
                <a:spcPts val="0"/>
              </a:spcAft>
              <a:buClr>
                <a:srgbClr val="1482AB"/>
              </a:buClr>
              <a:buSzPts val="1600"/>
              <a:buFont typeface="Corbel"/>
              <a:buNone/>
              <a:defRPr b="0" i="0" sz="1600" u="none" cap="none" strike="noStrike">
                <a:solidFill>
                  <a:srgbClr val="1482AB"/>
                </a:solidFill>
                <a:latin typeface="Calibri"/>
                <a:ea typeface="Calibri"/>
                <a:cs typeface="Calibri"/>
                <a:sym typeface="Calibri"/>
              </a:defRPr>
            </a:lvl6pPr>
            <a:lvl7pPr lvl="6" marR="0" rtl="0" algn="ctr">
              <a:lnSpc>
                <a:spcPct val="111000"/>
              </a:lnSpc>
              <a:spcBef>
                <a:spcPts val="930"/>
              </a:spcBef>
              <a:spcAft>
                <a:spcPts val="0"/>
              </a:spcAft>
              <a:buClr>
                <a:srgbClr val="1482AB"/>
              </a:buClr>
              <a:buSzPts val="1600"/>
              <a:buFont typeface="Corbel"/>
              <a:buNone/>
              <a:defRPr b="0" i="1" sz="1600" u="none" cap="none" strike="noStrike">
                <a:solidFill>
                  <a:srgbClr val="1482AB"/>
                </a:solidFill>
                <a:latin typeface="Calibri"/>
                <a:ea typeface="Calibri"/>
                <a:cs typeface="Calibri"/>
                <a:sym typeface="Calibri"/>
              </a:defRPr>
            </a:lvl7pPr>
            <a:lvl8pPr lvl="7" marR="0" rtl="0" algn="ctr">
              <a:lnSpc>
                <a:spcPct val="111000"/>
              </a:lnSpc>
              <a:spcBef>
                <a:spcPts val="930"/>
              </a:spcBef>
              <a:spcAft>
                <a:spcPts val="0"/>
              </a:spcAft>
              <a:buClr>
                <a:srgbClr val="1482AB"/>
              </a:buClr>
              <a:buSzPts val="1600"/>
              <a:buFont typeface="Corbel"/>
              <a:buNone/>
              <a:defRPr b="0" i="0" sz="1600" u="none" cap="none" strike="noStrike">
                <a:solidFill>
                  <a:srgbClr val="1482AB"/>
                </a:solidFill>
                <a:latin typeface="Calibri"/>
                <a:ea typeface="Calibri"/>
                <a:cs typeface="Calibri"/>
                <a:sym typeface="Calibri"/>
              </a:defRPr>
            </a:lvl8pPr>
            <a:lvl9pPr lvl="8" marR="0" rtl="0" algn="ctr">
              <a:lnSpc>
                <a:spcPct val="111000"/>
              </a:lnSpc>
              <a:spcBef>
                <a:spcPts val="930"/>
              </a:spcBef>
              <a:spcAft>
                <a:spcPts val="0"/>
              </a:spcAft>
              <a:buClr>
                <a:srgbClr val="1482AB"/>
              </a:buClr>
              <a:buSzPts val="1600"/>
              <a:buFont typeface="Corbel"/>
              <a:buNone/>
              <a:defRPr b="0" i="1" sz="1600" u="none" cap="none" strike="noStrike">
                <a:solidFill>
                  <a:srgbClr val="1482AB"/>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40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8" name="Shape 58"/>
        <p:cNvGrpSpPr/>
        <p:nvPr/>
      </p:nvGrpSpPr>
      <p:grpSpPr>
        <a:xfrm>
          <a:off x="0" y="0"/>
          <a:ext cx="0" cy="0"/>
          <a:chOff x="0" y="0"/>
          <a:chExt cx="0" cy="0"/>
        </a:xfrm>
      </p:grpSpPr>
      <p:sp>
        <p:nvSpPr>
          <p:cNvPr id="59" name="Google Shape;59;p6"/>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4C89AF"/>
              </a:buClr>
              <a:buSzPts val="4400"/>
              <a:buFont typeface="Century Schoolbook"/>
              <a:buNone/>
              <a:defRPr b="0" i="0" sz="4400" u="none" cap="none" strike="noStrike">
                <a:solidFill>
                  <a:srgbClr val="4C89AF"/>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6"/>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4C89AF"/>
              </a:buClr>
              <a:buSzPts val="2000"/>
              <a:buFont typeface="Corbel"/>
              <a:buChar char="–"/>
              <a:defRPr b="0" i="0" sz="2000" u="none" cap="none" strike="noStrike">
                <a:solidFill>
                  <a:srgbClr val="4C89AF"/>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C89AF"/>
              </a:buClr>
              <a:buSzPts val="1800"/>
              <a:buFont typeface="Corbel"/>
              <a:buChar char="–"/>
              <a:defRPr b="0" i="0" sz="1800" u="none" cap="none" strike="noStrike">
                <a:solidFill>
                  <a:srgbClr val="4C89AF"/>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C89AF"/>
              </a:buClr>
              <a:buSzPts val="1600"/>
              <a:buFont typeface="Corbel"/>
              <a:buChar char="–"/>
              <a:defRPr b="0" i="1" sz="1600" u="none" cap="none" strike="noStrike">
                <a:solidFill>
                  <a:srgbClr val="4C89AF"/>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C89AF"/>
              </a:buClr>
              <a:buSzPts val="1400"/>
              <a:buFont typeface="Corbel"/>
              <a:buChar char="–"/>
              <a:defRPr b="0" i="0" sz="1400" u="none" cap="none" strike="noStrike">
                <a:solidFill>
                  <a:srgbClr val="4C89AF"/>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C89AF"/>
              </a:buClr>
              <a:buSzPts val="1400"/>
              <a:buFont typeface="Corbel"/>
              <a:buChar char="–"/>
              <a:defRPr b="0" i="1" sz="1400" u="none" cap="none" strike="noStrike">
                <a:solidFill>
                  <a:srgbClr val="4C89AF"/>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9pPr>
          </a:lstStyle>
          <a:p/>
        </p:txBody>
      </p:sp>
      <p:sp>
        <p:nvSpPr>
          <p:cNvPr id="61" name="Google Shape;61;p6"/>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2" name="Google Shape;62;p6"/>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6"/>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4400">
                <a:solidFill>
                  <a:srgbClr val="4C89AF"/>
                </a:solidFill>
                <a:latin typeface="Century Schoolbook"/>
                <a:ea typeface="Century Schoolbook"/>
                <a:cs typeface="Century Schoolbook"/>
                <a:sym typeface="Century Schoolbook"/>
              </a:defRPr>
            </a:lvl1pPr>
            <a:lvl2pPr indent="0" lvl="1" marL="0" marR="0" rtl="0" algn="r">
              <a:spcBef>
                <a:spcPts val="0"/>
              </a:spcBef>
              <a:buNone/>
              <a:defRPr sz="4400">
                <a:solidFill>
                  <a:srgbClr val="4C89AF"/>
                </a:solidFill>
                <a:latin typeface="Century Schoolbook"/>
                <a:ea typeface="Century Schoolbook"/>
                <a:cs typeface="Century Schoolbook"/>
                <a:sym typeface="Century Schoolbook"/>
              </a:defRPr>
            </a:lvl2pPr>
            <a:lvl3pPr indent="0" lvl="2" marL="0" marR="0" rtl="0" algn="r">
              <a:spcBef>
                <a:spcPts val="0"/>
              </a:spcBef>
              <a:buNone/>
              <a:defRPr sz="4400">
                <a:solidFill>
                  <a:srgbClr val="4C89AF"/>
                </a:solidFill>
                <a:latin typeface="Century Schoolbook"/>
                <a:ea typeface="Century Schoolbook"/>
                <a:cs typeface="Century Schoolbook"/>
                <a:sym typeface="Century Schoolbook"/>
              </a:defRPr>
            </a:lvl3pPr>
            <a:lvl4pPr indent="0" lvl="3" marL="0" marR="0" rtl="0" algn="r">
              <a:spcBef>
                <a:spcPts val="0"/>
              </a:spcBef>
              <a:buNone/>
              <a:defRPr sz="4400">
                <a:solidFill>
                  <a:srgbClr val="4C89AF"/>
                </a:solidFill>
                <a:latin typeface="Century Schoolbook"/>
                <a:ea typeface="Century Schoolbook"/>
                <a:cs typeface="Century Schoolbook"/>
                <a:sym typeface="Century Schoolbook"/>
              </a:defRPr>
            </a:lvl4pPr>
            <a:lvl5pPr indent="0" lvl="4" marL="0" marR="0" rtl="0" algn="r">
              <a:spcBef>
                <a:spcPts val="0"/>
              </a:spcBef>
              <a:buNone/>
              <a:defRPr sz="4400">
                <a:solidFill>
                  <a:srgbClr val="4C89AF"/>
                </a:solidFill>
                <a:latin typeface="Century Schoolbook"/>
                <a:ea typeface="Century Schoolbook"/>
                <a:cs typeface="Century Schoolbook"/>
                <a:sym typeface="Century Schoolbook"/>
              </a:defRPr>
            </a:lvl5pPr>
            <a:lvl6pPr indent="0" lvl="5" marL="0" marR="0" rtl="0" algn="r">
              <a:spcBef>
                <a:spcPts val="0"/>
              </a:spcBef>
              <a:buNone/>
              <a:defRPr sz="4400">
                <a:solidFill>
                  <a:srgbClr val="4C89AF"/>
                </a:solidFill>
                <a:latin typeface="Century Schoolbook"/>
                <a:ea typeface="Century Schoolbook"/>
                <a:cs typeface="Century Schoolbook"/>
                <a:sym typeface="Century Schoolbook"/>
              </a:defRPr>
            </a:lvl6pPr>
            <a:lvl7pPr indent="0" lvl="6" marL="0" marR="0" rtl="0" algn="r">
              <a:spcBef>
                <a:spcPts val="0"/>
              </a:spcBef>
              <a:buNone/>
              <a:defRPr sz="4400">
                <a:solidFill>
                  <a:srgbClr val="4C89AF"/>
                </a:solidFill>
                <a:latin typeface="Century Schoolbook"/>
                <a:ea typeface="Century Schoolbook"/>
                <a:cs typeface="Century Schoolbook"/>
                <a:sym typeface="Century Schoolbook"/>
              </a:defRPr>
            </a:lvl7pPr>
            <a:lvl8pPr indent="0" lvl="7" marL="0" marR="0" rtl="0" algn="r">
              <a:spcBef>
                <a:spcPts val="0"/>
              </a:spcBef>
              <a:buNone/>
              <a:defRPr sz="4400">
                <a:solidFill>
                  <a:srgbClr val="4C89AF"/>
                </a:solidFill>
                <a:latin typeface="Century Schoolbook"/>
                <a:ea typeface="Century Schoolbook"/>
                <a:cs typeface="Century Schoolbook"/>
                <a:sym typeface="Century Schoolbook"/>
              </a:defRPr>
            </a:lvl8pPr>
            <a:lvl9pPr indent="0" lvl="8" marL="0" marR="0" rtl="0" algn="r">
              <a:spcBef>
                <a:spcPts val="0"/>
              </a:spcBef>
              <a:buNone/>
              <a:defRPr sz="4400">
                <a:solidFill>
                  <a:srgbClr val="4C89AF"/>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7"/>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4C89AF"/>
              </a:buClr>
              <a:buSzPts val="4400"/>
              <a:buFont typeface="Century Schoolbook"/>
              <a:buNone/>
              <a:defRPr b="0" i="0" sz="4400" u="none" cap="none" strike="noStrike">
                <a:solidFill>
                  <a:srgbClr val="4C89AF"/>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6" name="Google Shape;66;p7"/>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7"/>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7"/>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4400">
                <a:solidFill>
                  <a:srgbClr val="4C89AF"/>
                </a:solidFill>
                <a:latin typeface="Century Schoolbook"/>
                <a:ea typeface="Century Schoolbook"/>
                <a:cs typeface="Century Schoolbook"/>
                <a:sym typeface="Century Schoolbook"/>
              </a:defRPr>
            </a:lvl1pPr>
            <a:lvl2pPr indent="0" lvl="1" marL="0" marR="0" rtl="0" algn="r">
              <a:spcBef>
                <a:spcPts val="0"/>
              </a:spcBef>
              <a:buNone/>
              <a:defRPr sz="4400">
                <a:solidFill>
                  <a:srgbClr val="4C89AF"/>
                </a:solidFill>
                <a:latin typeface="Century Schoolbook"/>
                <a:ea typeface="Century Schoolbook"/>
                <a:cs typeface="Century Schoolbook"/>
                <a:sym typeface="Century Schoolbook"/>
              </a:defRPr>
            </a:lvl2pPr>
            <a:lvl3pPr indent="0" lvl="2" marL="0" marR="0" rtl="0" algn="r">
              <a:spcBef>
                <a:spcPts val="0"/>
              </a:spcBef>
              <a:buNone/>
              <a:defRPr sz="4400">
                <a:solidFill>
                  <a:srgbClr val="4C89AF"/>
                </a:solidFill>
                <a:latin typeface="Century Schoolbook"/>
                <a:ea typeface="Century Schoolbook"/>
                <a:cs typeface="Century Schoolbook"/>
                <a:sym typeface="Century Schoolbook"/>
              </a:defRPr>
            </a:lvl3pPr>
            <a:lvl4pPr indent="0" lvl="3" marL="0" marR="0" rtl="0" algn="r">
              <a:spcBef>
                <a:spcPts val="0"/>
              </a:spcBef>
              <a:buNone/>
              <a:defRPr sz="4400">
                <a:solidFill>
                  <a:srgbClr val="4C89AF"/>
                </a:solidFill>
                <a:latin typeface="Century Schoolbook"/>
                <a:ea typeface="Century Schoolbook"/>
                <a:cs typeface="Century Schoolbook"/>
                <a:sym typeface="Century Schoolbook"/>
              </a:defRPr>
            </a:lvl4pPr>
            <a:lvl5pPr indent="0" lvl="4" marL="0" marR="0" rtl="0" algn="r">
              <a:spcBef>
                <a:spcPts val="0"/>
              </a:spcBef>
              <a:buNone/>
              <a:defRPr sz="4400">
                <a:solidFill>
                  <a:srgbClr val="4C89AF"/>
                </a:solidFill>
                <a:latin typeface="Century Schoolbook"/>
                <a:ea typeface="Century Schoolbook"/>
                <a:cs typeface="Century Schoolbook"/>
                <a:sym typeface="Century Schoolbook"/>
              </a:defRPr>
            </a:lvl5pPr>
            <a:lvl6pPr indent="0" lvl="5" marL="0" marR="0" rtl="0" algn="r">
              <a:spcBef>
                <a:spcPts val="0"/>
              </a:spcBef>
              <a:buNone/>
              <a:defRPr sz="4400">
                <a:solidFill>
                  <a:srgbClr val="4C89AF"/>
                </a:solidFill>
                <a:latin typeface="Century Schoolbook"/>
                <a:ea typeface="Century Schoolbook"/>
                <a:cs typeface="Century Schoolbook"/>
                <a:sym typeface="Century Schoolbook"/>
              </a:defRPr>
            </a:lvl6pPr>
            <a:lvl7pPr indent="0" lvl="6" marL="0" marR="0" rtl="0" algn="r">
              <a:spcBef>
                <a:spcPts val="0"/>
              </a:spcBef>
              <a:buNone/>
              <a:defRPr sz="4400">
                <a:solidFill>
                  <a:srgbClr val="4C89AF"/>
                </a:solidFill>
                <a:latin typeface="Century Schoolbook"/>
                <a:ea typeface="Century Schoolbook"/>
                <a:cs typeface="Century Schoolbook"/>
                <a:sym typeface="Century Schoolbook"/>
              </a:defRPr>
            </a:lvl7pPr>
            <a:lvl8pPr indent="0" lvl="7" marL="0" marR="0" rtl="0" algn="r">
              <a:spcBef>
                <a:spcPts val="0"/>
              </a:spcBef>
              <a:buNone/>
              <a:defRPr sz="4400">
                <a:solidFill>
                  <a:srgbClr val="4C89AF"/>
                </a:solidFill>
                <a:latin typeface="Century Schoolbook"/>
                <a:ea typeface="Century Schoolbook"/>
                <a:cs typeface="Century Schoolbook"/>
                <a:sym typeface="Century Schoolbook"/>
              </a:defRPr>
            </a:lvl8pPr>
            <a:lvl9pPr indent="0" lvl="8" marL="0" marR="0" rtl="0" algn="r">
              <a:spcBef>
                <a:spcPts val="0"/>
              </a:spcBef>
              <a:buNone/>
              <a:defRPr sz="4400">
                <a:solidFill>
                  <a:srgbClr val="4C89AF"/>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9" name="Shape 69"/>
        <p:cNvGrpSpPr/>
        <p:nvPr/>
      </p:nvGrpSpPr>
      <p:grpSpPr>
        <a:xfrm>
          <a:off x="0" y="0"/>
          <a:ext cx="0" cy="0"/>
          <a:chOff x="0" y="0"/>
          <a:chExt cx="0" cy="0"/>
        </a:xfrm>
      </p:grpSpPr>
      <p:sp>
        <p:nvSpPr>
          <p:cNvPr id="70" name="Google Shape;70;p8" title="Feather Background"/>
          <p:cNvSpPr/>
          <p:nvPr/>
        </p:nvSpPr>
        <p:spPr>
          <a:xfrm>
            <a:off x="0" y="-4679"/>
            <a:ext cx="12200615" cy="6862679"/>
          </a:xfrm>
          <a:custGeom>
            <a:rect b="b" l="l" r="r" t="t"/>
            <a:pathLst>
              <a:path extrusionOk="0" h="2161" w="3845">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rgbClr val="1482AB"/>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nvGrpSpPr>
          <p:cNvPr id="71" name="Google Shape;71;p8" title="Text Container Shape"/>
          <p:cNvGrpSpPr/>
          <p:nvPr/>
        </p:nvGrpSpPr>
        <p:grpSpPr>
          <a:xfrm>
            <a:off x="2452688" y="1262063"/>
            <a:ext cx="7286625" cy="4333875"/>
            <a:chOff x="2452688" y="1262063"/>
            <a:chExt cx="7286625" cy="4333875"/>
          </a:xfrm>
        </p:grpSpPr>
        <p:sp>
          <p:nvSpPr>
            <p:cNvPr id="72" name="Google Shape;72;p8"/>
            <p:cNvSpPr/>
            <p:nvPr/>
          </p:nvSpPr>
          <p:spPr>
            <a:xfrm>
              <a:off x="2452688" y="1262063"/>
              <a:ext cx="7286625" cy="4333875"/>
            </a:xfrm>
            <a:custGeom>
              <a:rect b="b" l="l" r="r" t="t"/>
              <a:pathLst>
                <a:path extrusionOk="0" h="2730" w="459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lt2"/>
            </a:solidFill>
            <a:ln>
              <a:noFill/>
            </a:ln>
          </p:spPr>
        </p:sp>
        <p:sp>
          <p:nvSpPr>
            <p:cNvPr id="73" name="Google Shape;73;p8"/>
            <p:cNvSpPr/>
            <p:nvPr/>
          </p:nvSpPr>
          <p:spPr>
            <a:xfrm>
              <a:off x="2643188" y="1452563"/>
              <a:ext cx="6905625" cy="3952875"/>
            </a:xfrm>
            <a:custGeom>
              <a:rect b="b" l="l" r="r" t="t"/>
              <a:pathLst>
                <a:path extrusionOk="0" h="2490" w="435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a:noFill/>
            </a:ln>
          </p:spPr>
        </p:sp>
        <p:cxnSp>
          <p:nvCxnSpPr>
            <p:cNvPr id="74" name="Google Shape;74;p8"/>
            <p:cNvCxnSpPr/>
            <p:nvPr/>
          </p:nvCxnSpPr>
          <p:spPr>
            <a:xfrm>
              <a:off x="5410200" y="3862794"/>
              <a:ext cx="1371600" cy="0"/>
            </a:xfrm>
            <a:prstGeom prst="straightConnector1">
              <a:avLst/>
            </a:prstGeom>
            <a:noFill/>
            <a:ln cap="flat" cmpd="sng" w="38100">
              <a:solidFill>
                <a:schemeClr val="accent1"/>
              </a:solidFill>
              <a:prstDash val="solid"/>
              <a:round/>
              <a:headEnd len="sm" w="sm" type="none"/>
              <a:tailEnd len="sm" w="sm" type="none"/>
            </a:ln>
          </p:spPr>
        </p:cxnSp>
      </p:grpSp>
      <p:sp>
        <p:nvSpPr>
          <p:cNvPr id="75" name="Google Shape;75;p8"/>
          <p:cNvSpPr txBox="1"/>
          <p:nvPr>
            <p:ph idx="10" type="dt"/>
          </p:nvPr>
        </p:nvSpPr>
        <p:spPr>
          <a:xfrm>
            <a:off x="8984743" y="6296730"/>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8"/>
          <p:cNvSpPr txBox="1"/>
          <p:nvPr>
            <p:ph idx="11" type="ftr"/>
          </p:nvPr>
        </p:nvSpPr>
        <p:spPr>
          <a:xfrm>
            <a:off x="4040910" y="6296730"/>
            <a:ext cx="41148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chemeClr val="lt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8"/>
          <p:cNvSpPr txBox="1"/>
          <p:nvPr>
            <p:ph idx="12" type="sldNum"/>
          </p:nvPr>
        </p:nvSpPr>
        <p:spPr>
          <a:xfrm>
            <a:off x="464076" y="6296730"/>
            <a:ext cx="2781542"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sz="1200" u="none">
                <a:solidFill>
                  <a:schemeClr val="lt2"/>
                </a:solidFill>
                <a:latin typeface="Century Schoolbook"/>
                <a:ea typeface="Century Schoolbook"/>
                <a:cs typeface="Century Schoolbook"/>
                <a:sym typeface="Century Schoolbook"/>
              </a:defRPr>
            </a:lvl1pPr>
            <a:lvl2pPr indent="0" lvl="1" marL="0" marR="0" rtl="0" algn="l">
              <a:spcBef>
                <a:spcPts val="0"/>
              </a:spcBef>
              <a:buNone/>
              <a:defRPr b="0" sz="1200" u="none">
                <a:solidFill>
                  <a:schemeClr val="lt2"/>
                </a:solidFill>
                <a:latin typeface="Century Schoolbook"/>
                <a:ea typeface="Century Schoolbook"/>
                <a:cs typeface="Century Schoolbook"/>
                <a:sym typeface="Century Schoolbook"/>
              </a:defRPr>
            </a:lvl2pPr>
            <a:lvl3pPr indent="0" lvl="2" marL="0" marR="0" rtl="0" algn="l">
              <a:spcBef>
                <a:spcPts val="0"/>
              </a:spcBef>
              <a:buNone/>
              <a:defRPr b="0" sz="1200" u="none">
                <a:solidFill>
                  <a:schemeClr val="lt2"/>
                </a:solidFill>
                <a:latin typeface="Century Schoolbook"/>
                <a:ea typeface="Century Schoolbook"/>
                <a:cs typeface="Century Schoolbook"/>
                <a:sym typeface="Century Schoolbook"/>
              </a:defRPr>
            </a:lvl3pPr>
            <a:lvl4pPr indent="0" lvl="3" marL="0" marR="0" rtl="0" algn="l">
              <a:spcBef>
                <a:spcPts val="0"/>
              </a:spcBef>
              <a:buNone/>
              <a:defRPr b="0" sz="1200" u="none">
                <a:solidFill>
                  <a:schemeClr val="lt2"/>
                </a:solidFill>
                <a:latin typeface="Century Schoolbook"/>
                <a:ea typeface="Century Schoolbook"/>
                <a:cs typeface="Century Schoolbook"/>
                <a:sym typeface="Century Schoolbook"/>
              </a:defRPr>
            </a:lvl4pPr>
            <a:lvl5pPr indent="0" lvl="4" marL="0" marR="0" rtl="0" algn="l">
              <a:spcBef>
                <a:spcPts val="0"/>
              </a:spcBef>
              <a:buNone/>
              <a:defRPr b="0" sz="1200" u="none">
                <a:solidFill>
                  <a:schemeClr val="lt2"/>
                </a:solidFill>
                <a:latin typeface="Century Schoolbook"/>
                <a:ea typeface="Century Schoolbook"/>
                <a:cs typeface="Century Schoolbook"/>
                <a:sym typeface="Century Schoolbook"/>
              </a:defRPr>
            </a:lvl5pPr>
            <a:lvl6pPr indent="0" lvl="5" marL="0" marR="0" rtl="0" algn="l">
              <a:spcBef>
                <a:spcPts val="0"/>
              </a:spcBef>
              <a:buNone/>
              <a:defRPr b="0" sz="1200" u="none">
                <a:solidFill>
                  <a:schemeClr val="lt2"/>
                </a:solidFill>
                <a:latin typeface="Century Schoolbook"/>
                <a:ea typeface="Century Schoolbook"/>
                <a:cs typeface="Century Schoolbook"/>
                <a:sym typeface="Century Schoolbook"/>
              </a:defRPr>
            </a:lvl6pPr>
            <a:lvl7pPr indent="0" lvl="6" marL="0" marR="0" rtl="0" algn="l">
              <a:spcBef>
                <a:spcPts val="0"/>
              </a:spcBef>
              <a:buNone/>
              <a:defRPr b="0" sz="1200" u="none">
                <a:solidFill>
                  <a:schemeClr val="lt2"/>
                </a:solidFill>
                <a:latin typeface="Century Schoolbook"/>
                <a:ea typeface="Century Schoolbook"/>
                <a:cs typeface="Century Schoolbook"/>
                <a:sym typeface="Century Schoolbook"/>
              </a:defRPr>
            </a:lvl7pPr>
            <a:lvl8pPr indent="0" lvl="7" marL="0" marR="0" rtl="0" algn="l">
              <a:spcBef>
                <a:spcPts val="0"/>
              </a:spcBef>
              <a:buNone/>
              <a:defRPr b="0" sz="1200" u="none">
                <a:solidFill>
                  <a:schemeClr val="lt2"/>
                </a:solidFill>
                <a:latin typeface="Century Schoolbook"/>
                <a:ea typeface="Century Schoolbook"/>
                <a:cs typeface="Century Schoolbook"/>
                <a:sym typeface="Century Schoolbook"/>
              </a:defRPr>
            </a:lvl8pPr>
            <a:lvl9pPr indent="0" lvl="8" marL="0" marR="0" rtl="0" algn="l">
              <a:spcBef>
                <a:spcPts val="0"/>
              </a:spcBef>
              <a:buNone/>
              <a:defRPr b="0" sz="1200" u="none">
                <a:solidFill>
                  <a:schemeClr val="lt2"/>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
        <p:nvSpPr>
          <p:cNvPr id="78" name="Google Shape;78;p8"/>
          <p:cNvSpPr txBox="1"/>
          <p:nvPr>
            <p:ph type="title"/>
          </p:nvPr>
        </p:nvSpPr>
        <p:spPr>
          <a:xfrm>
            <a:off x="3162301" y="1830579"/>
            <a:ext cx="5859724" cy="1841715"/>
          </a:xfrm>
          <a:prstGeom prst="rect">
            <a:avLst/>
          </a:prstGeom>
          <a:noFill/>
          <a:ln>
            <a:noFill/>
          </a:ln>
        </p:spPr>
        <p:txBody>
          <a:bodyPr anchorCtr="0" anchor="t" bIns="45700" lIns="91425" spcFirstLastPara="1" rIns="91425" wrap="square" tIns="45700"/>
          <a:lstStyle>
            <a:lvl1pPr lvl="0" marR="0" rtl="0" algn="ctr">
              <a:lnSpc>
                <a:spcPct val="105000"/>
              </a:lnSpc>
              <a:spcBef>
                <a:spcPts val="0"/>
              </a:spcBef>
              <a:spcAft>
                <a:spcPts val="0"/>
              </a:spcAft>
              <a:buClr>
                <a:srgbClr val="4C89AF"/>
              </a:buClr>
              <a:buSzPts val="3900"/>
              <a:buFont typeface="Century Schoolbook"/>
              <a:buNone/>
              <a:defRPr b="0" i="0" sz="3900" u="none" cap="none" strike="noStrike">
                <a:solidFill>
                  <a:srgbClr val="4C89AF"/>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8"/>
          <p:cNvSpPr txBox="1"/>
          <p:nvPr>
            <p:ph idx="1" type="body"/>
          </p:nvPr>
        </p:nvSpPr>
        <p:spPr>
          <a:xfrm>
            <a:off x="3814584" y="4176131"/>
            <a:ext cx="4566474" cy="1038807"/>
          </a:xfrm>
          <a:prstGeom prst="rect">
            <a:avLst/>
          </a:prstGeom>
          <a:noFill/>
          <a:ln>
            <a:noFill/>
          </a:ln>
        </p:spPr>
        <p:txBody>
          <a:bodyPr anchorCtr="0" anchor="t" bIns="45700" lIns="91425" spcFirstLastPara="1" rIns="91425" wrap="square" tIns="45700"/>
          <a:lstStyle>
            <a:lvl1pPr indent="-228600" lvl="0" marL="457200" marR="0" rtl="0" algn="ctr">
              <a:lnSpc>
                <a:spcPct val="130000"/>
              </a:lnSpc>
              <a:spcBef>
                <a:spcPts val="0"/>
              </a:spcBef>
              <a:spcAft>
                <a:spcPts val="0"/>
              </a:spcAft>
              <a:buClr>
                <a:srgbClr val="4C89AF"/>
              </a:buClr>
              <a:buSzPts val="2000"/>
              <a:buFont typeface="Corbel"/>
              <a:buNone/>
              <a:defRPr b="0" i="0" sz="2000" u="none" cap="none" strike="noStrike">
                <a:solidFill>
                  <a:srgbClr val="4C89AF"/>
                </a:solidFill>
                <a:latin typeface="Calibri"/>
                <a:ea typeface="Calibri"/>
                <a:cs typeface="Calibri"/>
                <a:sym typeface="Calibri"/>
              </a:defRPr>
            </a:lvl1pPr>
            <a:lvl2pPr indent="-228600" lvl="1" marL="914400" marR="0" rtl="0" algn="l">
              <a:lnSpc>
                <a:spcPct val="111000"/>
              </a:lnSpc>
              <a:spcBef>
                <a:spcPts val="930"/>
              </a:spcBef>
              <a:spcAft>
                <a:spcPts val="0"/>
              </a:spcAft>
              <a:buClr>
                <a:srgbClr val="888888"/>
              </a:buClr>
              <a:buSzPts val="2000"/>
              <a:buFont typeface="Corbel"/>
              <a:buNone/>
              <a:defRPr b="0" i="0" sz="2000" u="none" cap="none" strike="noStrike">
                <a:solidFill>
                  <a:srgbClr val="888888"/>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888888"/>
              </a:buClr>
              <a:buSzPts val="1800"/>
              <a:buFont typeface="Corbel"/>
              <a:buNone/>
              <a:defRPr b="0" i="1" sz="1800" u="none" cap="none" strike="noStrike">
                <a:solidFill>
                  <a:srgbClr val="888888"/>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888888"/>
              </a:buClr>
              <a:buSzPts val="1600"/>
              <a:buFont typeface="Corbel"/>
              <a:buNone/>
              <a:defRPr b="0" i="0" sz="1600" u="none" cap="none" strike="noStrike">
                <a:solidFill>
                  <a:srgbClr val="888888"/>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888888"/>
              </a:buClr>
              <a:buSzPts val="1600"/>
              <a:buFont typeface="Corbel"/>
              <a:buNone/>
              <a:defRPr b="0" i="1" sz="1600" u="none" cap="none" strike="noStrike">
                <a:solidFill>
                  <a:srgbClr val="888888"/>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888888"/>
              </a:buClr>
              <a:buSzPts val="1600"/>
              <a:buFont typeface="Corbel"/>
              <a:buNone/>
              <a:defRPr b="0" i="0" sz="1600" u="none" cap="none" strike="noStrike">
                <a:solidFill>
                  <a:srgbClr val="888888"/>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888888"/>
              </a:buClr>
              <a:buSzPts val="1600"/>
              <a:buFont typeface="Corbel"/>
              <a:buNone/>
              <a:defRPr b="0" i="1" sz="1600" u="none" cap="none" strike="noStrike">
                <a:solidFill>
                  <a:srgbClr val="888888"/>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888888"/>
              </a:buClr>
              <a:buSzPts val="1600"/>
              <a:buFont typeface="Corbel"/>
              <a:buNone/>
              <a:defRPr b="0" i="0" sz="1600" u="none" cap="none" strike="noStrike">
                <a:solidFill>
                  <a:srgbClr val="888888"/>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888888"/>
              </a:buClr>
              <a:buSzPts val="1600"/>
              <a:buFont typeface="Corbel"/>
              <a:buNone/>
              <a:defRPr b="0" i="1" sz="16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80" name="Shape 80"/>
        <p:cNvGrpSpPr/>
        <p:nvPr/>
      </p:nvGrpSpPr>
      <p:grpSpPr>
        <a:xfrm>
          <a:off x="0" y="0"/>
          <a:ext cx="0" cy="0"/>
          <a:chOff x="0" y="0"/>
          <a:chExt cx="0" cy="0"/>
        </a:xfrm>
      </p:grpSpPr>
      <p:sp>
        <p:nvSpPr>
          <p:cNvPr id="81" name="Google Shape;81;p9"/>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4C89AF"/>
              </a:buClr>
              <a:buSzPts val="4400"/>
              <a:buFont typeface="Century Schoolbook"/>
              <a:buNone/>
              <a:defRPr b="0" i="0" sz="4400" u="none" cap="none" strike="noStrike">
                <a:solidFill>
                  <a:srgbClr val="4C89AF"/>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9"/>
          <p:cNvSpPr txBox="1"/>
          <p:nvPr>
            <p:ph idx="1" type="body"/>
          </p:nvPr>
        </p:nvSpPr>
        <p:spPr>
          <a:xfrm>
            <a:off x="2933699" y="2438399"/>
            <a:ext cx="4160520" cy="3657601"/>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4C89AF"/>
              </a:buClr>
              <a:buSzPts val="2000"/>
              <a:buFont typeface="Corbel"/>
              <a:buChar char="–"/>
              <a:defRPr b="0" i="0" sz="2000" u="none" cap="none" strike="noStrike">
                <a:solidFill>
                  <a:srgbClr val="4C89AF"/>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C89AF"/>
              </a:buClr>
              <a:buSzPts val="1800"/>
              <a:buFont typeface="Corbel"/>
              <a:buChar char="–"/>
              <a:defRPr b="0" i="0" sz="1800" u="none" cap="none" strike="noStrike">
                <a:solidFill>
                  <a:srgbClr val="4C89AF"/>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C89AF"/>
              </a:buClr>
              <a:buSzPts val="1600"/>
              <a:buFont typeface="Corbel"/>
              <a:buChar char="–"/>
              <a:defRPr b="0" i="1" sz="1600" u="none" cap="none" strike="noStrike">
                <a:solidFill>
                  <a:srgbClr val="4C89AF"/>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C89AF"/>
              </a:buClr>
              <a:buSzPts val="1400"/>
              <a:buFont typeface="Corbel"/>
              <a:buChar char="–"/>
              <a:defRPr b="0" i="0" sz="1400" u="none" cap="none" strike="noStrike">
                <a:solidFill>
                  <a:srgbClr val="4C89AF"/>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C89AF"/>
              </a:buClr>
              <a:buSzPts val="1400"/>
              <a:buFont typeface="Corbel"/>
              <a:buChar char="–"/>
              <a:defRPr b="0" i="1" sz="1400" u="none" cap="none" strike="noStrike">
                <a:solidFill>
                  <a:srgbClr val="4C89AF"/>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9pPr>
          </a:lstStyle>
          <a:p/>
        </p:txBody>
      </p:sp>
      <p:sp>
        <p:nvSpPr>
          <p:cNvPr id="83" name="Google Shape;83;p9"/>
          <p:cNvSpPr txBox="1"/>
          <p:nvPr>
            <p:ph idx="2" type="body"/>
          </p:nvPr>
        </p:nvSpPr>
        <p:spPr>
          <a:xfrm>
            <a:off x="7543751" y="2438399"/>
            <a:ext cx="4160520" cy="3657601"/>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4C89AF"/>
              </a:buClr>
              <a:buSzPts val="2000"/>
              <a:buFont typeface="Corbel"/>
              <a:buChar char="–"/>
              <a:defRPr b="0" i="0" sz="2000" u="none" cap="none" strike="noStrike">
                <a:solidFill>
                  <a:srgbClr val="4C89AF"/>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C89AF"/>
              </a:buClr>
              <a:buSzPts val="1800"/>
              <a:buFont typeface="Corbel"/>
              <a:buChar char="–"/>
              <a:defRPr b="0" i="0" sz="1800" u="none" cap="none" strike="noStrike">
                <a:solidFill>
                  <a:srgbClr val="4C89AF"/>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C89AF"/>
              </a:buClr>
              <a:buSzPts val="1600"/>
              <a:buFont typeface="Corbel"/>
              <a:buChar char="–"/>
              <a:defRPr b="0" i="1" sz="1600" u="none" cap="none" strike="noStrike">
                <a:solidFill>
                  <a:srgbClr val="4C89AF"/>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C89AF"/>
              </a:buClr>
              <a:buSzPts val="1400"/>
              <a:buFont typeface="Corbel"/>
              <a:buChar char="–"/>
              <a:defRPr b="0" i="0" sz="1400" u="none" cap="none" strike="noStrike">
                <a:solidFill>
                  <a:srgbClr val="4C89AF"/>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C89AF"/>
              </a:buClr>
              <a:buSzPts val="1400"/>
              <a:buFont typeface="Corbel"/>
              <a:buChar char="–"/>
              <a:defRPr b="0" i="1" sz="1400" u="none" cap="none" strike="noStrike">
                <a:solidFill>
                  <a:srgbClr val="4C89AF"/>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9pPr>
          </a:lstStyle>
          <a:p/>
        </p:txBody>
      </p:sp>
      <p:sp>
        <p:nvSpPr>
          <p:cNvPr id="84" name="Google Shape;84;p9"/>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9"/>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Google Shape;86;p9"/>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4400">
                <a:solidFill>
                  <a:srgbClr val="4C89AF"/>
                </a:solidFill>
                <a:latin typeface="Century Schoolbook"/>
                <a:ea typeface="Century Schoolbook"/>
                <a:cs typeface="Century Schoolbook"/>
                <a:sym typeface="Century Schoolbook"/>
              </a:defRPr>
            </a:lvl1pPr>
            <a:lvl2pPr indent="0" lvl="1" marL="0" marR="0" rtl="0" algn="r">
              <a:spcBef>
                <a:spcPts val="0"/>
              </a:spcBef>
              <a:buNone/>
              <a:defRPr sz="4400">
                <a:solidFill>
                  <a:srgbClr val="4C89AF"/>
                </a:solidFill>
                <a:latin typeface="Century Schoolbook"/>
                <a:ea typeface="Century Schoolbook"/>
                <a:cs typeface="Century Schoolbook"/>
                <a:sym typeface="Century Schoolbook"/>
              </a:defRPr>
            </a:lvl2pPr>
            <a:lvl3pPr indent="0" lvl="2" marL="0" marR="0" rtl="0" algn="r">
              <a:spcBef>
                <a:spcPts val="0"/>
              </a:spcBef>
              <a:buNone/>
              <a:defRPr sz="4400">
                <a:solidFill>
                  <a:srgbClr val="4C89AF"/>
                </a:solidFill>
                <a:latin typeface="Century Schoolbook"/>
                <a:ea typeface="Century Schoolbook"/>
                <a:cs typeface="Century Schoolbook"/>
                <a:sym typeface="Century Schoolbook"/>
              </a:defRPr>
            </a:lvl3pPr>
            <a:lvl4pPr indent="0" lvl="3" marL="0" marR="0" rtl="0" algn="r">
              <a:spcBef>
                <a:spcPts val="0"/>
              </a:spcBef>
              <a:buNone/>
              <a:defRPr sz="4400">
                <a:solidFill>
                  <a:srgbClr val="4C89AF"/>
                </a:solidFill>
                <a:latin typeface="Century Schoolbook"/>
                <a:ea typeface="Century Schoolbook"/>
                <a:cs typeface="Century Schoolbook"/>
                <a:sym typeface="Century Schoolbook"/>
              </a:defRPr>
            </a:lvl4pPr>
            <a:lvl5pPr indent="0" lvl="4" marL="0" marR="0" rtl="0" algn="r">
              <a:spcBef>
                <a:spcPts val="0"/>
              </a:spcBef>
              <a:buNone/>
              <a:defRPr sz="4400">
                <a:solidFill>
                  <a:srgbClr val="4C89AF"/>
                </a:solidFill>
                <a:latin typeface="Century Schoolbook"/>
                <a:ea typeface="Century Schoolbook"/>
                <a:cs typeface="Century Schoolbook"/>
                <a:sym typeface="Century Schoolbook"/>
              </a:defRPr>
            </a:lvl5pPr>
            <a:lvl6pPr indent="0" lvl="5" marL="0" marR="0" rtl="0" algn="r">
              <a:spcBef>
                <a:spcPts val="0"/>
              </a:spcBef>
              <a:buNone/>
              <a:defRPr sz="4400">
                <a:solidFill>
                  <a:srgbClr val="4C89AF"/>
                </a:solidFill>
                <a:latin typeface="Century Schoolbook"/>
                <a:ea typeface="Century Schoolbook"/>
                <a:cs typeface="Century Schoolbook"/>
                <a:sym typeface="Century Schoolbook"/>
              </a:defRPr>
            </a:lvl6pPr>
            <a:lvl7pPr indent="0" lvl="6" marL="0" marR="0" rtl="0" algn="r">
              <a:spcBef>
                <a:spcPts val="0"/>
              </a:spcBef>
              <a:buNone/>
              <a:defRPr sz="4400">
                <a:solidFill>
                  <a:srgbClr val="4C89AF"/>
                </a:solidFill>
                <a:latin typeface="Century Schoolbook"/>
                <a:ea typeface="Century Schoolbook"/>
                <a:cs typeface="Century Schoolbook"/>
                <a:sym typeface="Century Schoolbook"/>
              </a:defRPr>
            </a:lvl7pPr>
            <a:lvl8pPr indent="0" lvl="7" marL="0" marR="0" rtl="0" algn="r">
              <a:spcBef>
                <a:spcPts val="0"/>
              </a:spcBef>
              <a:buNone/>
              <a:defRPr sz="4400">
                <a:solidFill>
                  <a:srgbClr val="4C89AF"/>
                </a:solidFill>
                <a:latin typeface="Century Schoolbook"/>
                <a:ea typeface="Century Schoolbook"/>
                <a:cs typeface="Century Schoolbook"/>
                <a:sym typeface="Century Schoolbook"/>
              </a:defRPr>
            </a:lvl8pPr>
            <a:lvl9pPr indent="0" lvl="8" marL="0" marR="0" rtl="0" algn="r">
              <a:spcBef>
                <a:spcPts val="0"/>
              </a:spcBef>
              <a:buNone/>
              <a:defRPr sz="4400">
                <a:solidFill>
                  <a:srgbClr val="4C89AF"/>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7" name="Shape 87"/>
        <p:cNvGrpSpPr/>
        <p:nvPr/>
      </p:nvGrpSpPr>
      <p:grpSpPr>
        <a:xfrm>
          <a:off x="0" y="0"/>
          <a:ext cx="0" cy="0"/>
          <a:chOff x="0" y="0"/>
          <a:chExt cx="0" cy="0"/>
        </a:xfrm>
      </p:grpSpPr>
      <p:sp>
        <p:nvSpPr>
          <p:cNvPr id="88" name="Google Shape;88;p10"/>
          <p:cNvSpPr txBox="1"/>
          <p:nvPr>
            <p:ph type="title"/>
          </p:nvPr>
        </p:nvSpPr>
        <p:spPr>
          <a:xfrm>
            <a:off x="2933698" y="566928"/>
            <a:ext cx="8770573" cy="1563624"/>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4C89AF"/>
              </a:buClr>
              <a:buSzPts val="4400"/>
              <a:buFont typeface="Century Schoolbook"/>
              <a:buNone/>
              <a:defRPr b="0" i="0" sz="4400" u="none" cap="none" strike="noStrike">
                <a:solidFill>
                  <a:srgbClr val="4C89AF"/>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10"/>
          <p:cNvSpPr txBox="1"/>
          <p:nvPr>
            <p:ph idx="1" type="body"/>
          </p:nvPr>
        </p:nvSpPr>
        <p:spPr>
          <a:xfrm>
            <a:off x="2933699" y="2456408"/>
            <a:ext cx="4160520" cy="823912"/>
          </a:xfrm>
          <a:prstGeom prst="rect">
            <a:avLst/>
          </a:prstGeom>
          <a:noFill/>
          <a:ln>
            <a:noFill/>
          </a:ln>
        </p:spPr>
        <p:txBody>
          <a:bodyPr anchorCtr="0" anchor="b" bIns="45700" lIns="91425" spcFirstLastPara="1" rIns="91425" wrap="square" tIns="45700"/>
          <a:lstStyle>
            <a:lvl1pPr indent="-228600" lvl="0" marL="457200" marR="0" rtl="0" algn="l">
              <a:lnSpc>
                <a:spcPct val="99000"/>
              </a:lnSpc>
              <a:spcBef>
                <a:spcPts val="930"/>
              </a:spcBef>
              <a:spcAft>
                <a:spcPts val="0"/>
              </a:spcAft>
              <a:buClr>
                <a:schemeClr val="accent2"/>
              </a:buClr>
              <a:buSzPts val="2400"/>
              <a:buFont typeface="Corbel"/>
              <a:buNone/>
              <a:defRPr b="0" i="0" sz="2400" u="none" cap="none" strike="noStrike">
                <a:solidFill>
                  <a:schemeClr val="accent2"/>
                </a:solidFill>
                <a:latin typeface="Calibri"/>
                <a:ea typeface="Calibri"/>
                <a:cs typeface="Calibri"/>
                <a:sym typeface="Calibri"/>
              </a:defRPr>
            </a:lvl1pPr>
            <a:lvl2pPr indent="-228600" lvl="1" marL="914400" marR="0" rtl="0" algn="l">
              <a:lnSpc>
                <a:spcPct val="111000"/>
              </a:lnSpc>
              <a:spcBef>
                <a:spcPts val="930"/>
              </a:spcBef>
              <a:spcAft>
                <a:spcPts val="0"/>
              </a:spcAft>
              <a:buClr>
                <a:srgbClr val="4C89AF"/>
              </a:buClr>
              <a:buSzPts val="2000"/>
              <a:buFont typeface="Corbel"/>
              <a:buNone/>
              <a:defRPr b="1" i="0" sz="2000" u="none" cap="none" strike="noStrike">
                <a:solidFill>
                  <a:srgbClr val="4C89AF"/>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4C89AF"/>
              </a:buClr>
              <a:buSzPts val="1800"/>
              <a:buFont typeface="Corbel"/>
              <a:buNone/>
              <a:defRPr b="1" i="1" sz="1800" u="none" cap="none" strike="noStrike">
                <a:solidFill>
                  <a:srgbClr val="4C89AF"/>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4C89AF"/>
              </a:buClr>
              <a:buSzPts val="1600"/>
              <a:buFont typeface="Corbel"/>
              <a:buNone/>
              <a:defRPr b="1" i="0" sz="1600" u="none" cap="none" strike="noStrike">
                <a:solidFill>
                  <a:srgbClr val="4C89AF"/>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4C89AF"/>
              </a:buClr>
              <a:buSzPts val="1600"/>
              <a:buFont typeface="Corbel"/>
              <a:buNone/>
              <a:defRPr b="1" i="1" sz="1600" u="none" cap="none" strike="noStrike">
                <a:solidFill>
                  <a:srgbClr val="4C89AF"/>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1482AB"/>
              </a:buClr>
              <a:buSzPts val="1600"/>
              <a:buFont typeface="Corbel"/>
              <a:buNone/>
              <a:defRPr b="1" i="0" sz="1600" u="none" cap="none" strike="noStrike">
                <a:solidFill>
                  <a:srgbClr val="1482AB"/>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1482AB"/>
              </a:buClr>
              <a:buSzPts val="1600"/>
              <a:buFont typeface="Corbel"/>
              <a:buNone/>
              <a:defRPr b="1" i="1" sz="1600" u="none" cap="none" strike="noStrike">
                <a:solidFill>
                  <a:srgbClr val="1482AB"/>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1482AB"/>
              </a:buClr>
              <a:buSzPts val="1600"/>
              <a:buFont typeface="Corbel"/>
              <a:buNone/>
              <a:defRPr b="1" i="0" sz="1600" u="none" cap="none" strike="noStrike">
                <a:solidFill>
                  <a:srgbClr val="1482AB"/>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1482AB"/>
              </a:buClr>
              <a:buSzPts val="1600"/>
              <a:buFont typeface="Corbel"/>
              <a:buNone/>
              <a:defRPr b="1" i="1" sz="1600" u="none" cap="none" strike="noStrike">
                <a:solidFill>
                  <a:srgbClr val="1482AB"/>
                </a:solidFill>
                <a:latin typeface="Calibri"/>
                <a:ea typeface="Calibri"/>
                <a:cs typeface="Calibri"/>
                <a:sym typeface="Calibri"/>
              </a:defRPr>
            </a:lvl9pPr>
          </a:lstStyle>
          <a:p/>
        </p:txBody>
      </p:sp>
      <p:sp>
        <p:nvSpPr>
          <p:cNvPr id="90" name="Google Shape;90;p10"/>
          <p:cNvSpPr txBox="1"/>
          <p:nvPr>
            <p:ph idx="2" type="body"/>
          </p:nvPr>
        </p:nvSpPr>
        <p:spPr>
          <a:xfrm>
            <a:off x="2933699" y="3316639"/>
            <a:ext cx="4160520" cy="2779361"/>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4C89AF"/>
              </a:buClr>
              <a:buSzPts val="2000"/>
              <a:buFont typeface="Corbel"/>
              <a:buChar char="–"/>
              <a:defRPr b="0" i="0" sz="2000" u="none" cap="none" strike="noStrike">
                <a:solidFill>
                  <a:srgbClr val="4C89AF"/>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C89AF"/>
              </a:buClr>
              <a:buSzPts val="1800"/>
              <a:buFont typeface="Corbel"/>
              <a:buChar char="–"/>
              <a:defRPr b="0" i="0" sz="1800" u="none" cap="none" strike="noStrike">
                <a:solidFill>
                  <a:srgbClr val="4C89AF"/>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C89AF"/>
              </a:buClr>
              <a:buSzPts val="1600"/>
              <a:buFont typeface="Corbel"/>
              <a:buChar char="–"/>
              <a:defRPr b="0" i="1" sz="1600" u="none" cap="none" strike="noStrike">
                <a:solidFill>
                  <a:srgbClr val="4C89AF"/>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C89AF"/>
              </a:buClr>
              <a:buSzPts val="1400"/>
              <a:buFont typeface="Corbel"/>
              <a:buChar char="–"/>
              <a:defRPr b="0" i="0" sz="1400" u="none" cap="none" strike="noStrike">
                <a:solidFill>
                  <a:srgbClr val="4C89AF"/>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C89AF"/>
              </a:buClr>
              <a:buSzPts val="1400"/>
              <a:buFont typeface="Corbel"/>
              <a:buChar char="–"/>
              <a:defRPr b="0" i="1" sz="1400" u="none" cap="none" strike="noStrike">
                <a:solidFill>
                  <a:srgbClr val="4C89AF"/>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9pPr>
          </a:lstStyle>
          <a:p/>
        </p:txBody>
      </p:sp>
      <p:sp>
        <p:nvSpPr>
          <p:cNvPr id="91" name="Google Shape;91;p10"/>
          <p:cNvSpPr txBox="1"/>
          <p:nvPr>
            <p:ph idx="3" type="body"/>
          </p:nvPr>
        </p:nvSpPr>
        <p:spPr>
          <a:xfrm>
            <a:off x="7543751" y="2456408"/>
            <a:ext cx="4160520" cy="823912"/>
          </a:xfrm>
          <a:prstGeom prst="rect">
            <a:avLst/>
          </a:prstGeom>
          <a:noFill/>
          <a:ln>
            <a:noFill/>
          </a:ln>
        </p:spPr>
        <p:txBody>
          <a:bodyPr anchorCtr="0" anchor="b" bIns="45700" lIns="91425" spcFirstLastPara="1" rIns="91425" wrap="square" tIns="45700"/>
          <a:lstStyle>
            <a:lvl1pPr indent="-228600" lvl="0" marL="457200" marR="0" rtl="0" algn="l">
              <a:lnSpc>
                <a:spcPct val="99000"/>
              </a:lnSpc>
              <a:spcBef>
                <a:spcPts val="930"/>
              </a:spcBef>
              <a:spcAft>
                <a:spcPts val="0"/>
              </a:spcAft>
              <a:buClr>
                <a:schemeClr val="accent2"/>
              </a:buClr>
              <a:buSzPts val="2400"/>
              <a:buFont typeface="Corbel"/>
              <a:buNone/>
              <a:defRPr b="0" i="0" sz="2400" u="none" cap="none" strike="noStrike">
                <a:solidFill>
                  <a:schemeClr val="accent2"/>
                </a:solidFill>
                <a:latin typeface="Calibri"/>
                <a:ea typeface="Calibri"/>
                <a:cs typeface="Calibri"/>
                <a:sym typeface="Calibri"/>
              </a:defRPr>
            </a:lvl1pPr>
            <a:lvl2pPr indent="-228600" lvl="1" marL="914400" marR="0" rtl="0" algn="l">
              <a:lnSpc>
                <a:spcPct val="111000"/>
              </a:lnSpc>
              <a:spcBef>
                <a:spcPts val="930"/>
              </a:spcBef>
              <a:spcAft>
                <a:spcPts val="0"/>
              </a:spcAft>
              <a:buClr>
                <a:srgbClr val="4C89AF"/>
              </a:buClr>
              <a:buSzPts val="2000"/>
              <a:buFont typeface="Corbel"/>
              <a:buNone/>
              <a:defRPr b="1" i="0" sz="2000" u="none" cap="none" strike="noStrike">
                <a:solidFill>
                  <a:srgbClr val="4C89AF"/>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4C89AF"/>
              </a:buClr>
              <a:buSzPts val="1800"/>
              <a:buFont typeface="Corbel"/>
              <a:buNone/>
              <a:defRPr b="1" i="1" sz="1800" u="none" cap="none" strike="noStrike">
                <a:solidFill>
                  <a:srgbClr val="4C89AF"/>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4C89AF"/>
              </a:buClr>
              <a:buSzPts val="1600"/>
              <a:buFont typeface="Corbel"/>
              <a:buNone/>
              <a:defRPr b="1" i="0" sz="1600" u="none" cap="none" strike="noStrike">
                <a:solidFill>
                  <a:srgbClr val="4C89AF"/>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4C89AF"/>
              </a:buClr>
              <a:buSzPts val="1600"/>
              <a:buFont typeface="Corbel"/>
              <a:buNone/>
              <a:defRPr b="1" i="1" sz="1600" u="none" cap="none" strike="noStrike">
                <a:solidFill>
                  <a:srgbClr val="4C89AF"/>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1482AB"/>
              </a:buClr>
              <a:buSzPts val="1600"/>
              <a:buFont typeface="Corbel"/>
              <a:buNone/>
              <a:defRPr b="1" i="0" sz="1600" u="none" cap="none" strike="noStrike">
                <a:solidFill>
                  <a:srgbClr val="1482AB"/>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1482AB"/>
              </a:buClr>
              <a:buSzPts val="1600"/>
              <a:buFont typeface="Corbel"/>
              <a:buNone/>
              <a:defRPr b="1" i="1" sz="1600" u="none" cap="none" strike="noStrike">
                <a:solidFill>
                  <a:srgbClr val="1482AB"/>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1482AB"/>
              </a:buClr>
              <a:buSzPts val="1600"/>
              <a:buFont typeface="Corbel"/>
              <a:buNone/>
              <a:defRPr b="1" i="0" sz="1600" u="none" cap="none" strike="noStrike">
                <a:solidFill>
                  <a:srgbClr val="1482AB"/>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1482AB"/>
              </a:buClr>
              <a:buSzPts val="1600"/>
              <a:buFont typeface="Corbel"/>
              <a:buNone/>
              <a:defRPr b="1" i="1" sz="1600" u="none" cap="none" strike="noStrike">
                <a:solidFill>
                  <a:srgbClr val="1482AB"/>
                </a:solidFill>
                <a:latin typeface="Calibri"/>
                <a:ea typeface="Calibri"/>
                <a:cs typeface="Calibri"/>
                <a:sym typeface="Calibri"/>
              </a:defRPr>
            </a:lvl9pPr>
          </a:lstStyle>
          <a:p/>
        </p:txBody>
      </p:sp>
      <p:sp>
        <p:nvSpPr>
          <p:cNvPr id="92" name="Google Shape;92;p10"/>
          <p:cNvSpPr txBox="1"/>
          <p:nvPr>
            <p:ph idx="4" type="body"/>
          </p:nvPr>
        </p:nvSpPr>
        <p:spPr>
          <a:xfrm>
            <a:off x="7543751" y="3316639"/>
            <a:ext cx="4160520" cy="2779361"/>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4C89AF"/>
              </a:buClr>
              <a:buSzPts val="2000"/>
              <a:buFont typeface="Corbel"/>
              <a:buChar char="–"/>
              <a:defRPr b="0" i="0" sz="2000" u="none" cap="none" strike="noStrike">
                <a:solidFill>
                  <a:srgbClr val="4C89AF"/>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C89AF"/>
              </a:buClr>
              <a:buSzPts val="1800"/>
              <a:buFont typeface="Corbel"/>
              <a:buChar char="–"/>
              <a:defRPr b="0" i="0" sz="1800" u="none" cap="none" strike="noStrike">
                <a:solidFill>
                  <a:srgbClr val="4C89AF"/>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C89AF"/>
              </a:buClr>
              <a:buSzPts val="1600"/>
              <a:buFont typeface="Corbel"/>
              <a:buChar char="–"/>
              <a:defRPr b="0" i="1" sz="1600" u="none" cap="none" strike="noStrike">
                <a:solidFill>
                  <a:srgbClr val="4C89AF"/>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C89AF"/>
              </a:buClr>
              <a:buSzPts val="1400"/>
              <a:buFont typeface="Corbel"/>
              <a:buChar char="–"/>
              <a:defRPr b="0" i="0" sz="1400" u="none" cap="none" strike="noStrike">
                <a:solidFill>
                  <a:srgbClr val="4C89AF"/>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C89AF"/>
              </a:buClr>
              <a:buSzPts val="1400"/>
              <a:buFont typeface="Corbel"/>
              <a:buChar char="–"/>
              <a:defRPr b="0" i="1" sz="1400" u="none" cap="none" strike="noStrike">
                <a:solidFill>
                  <a:srgbClr val="4C89AF"/>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9pPr>
          </a:lstStyle>
          <a:p/>
        </p:txBody>
      </p:sp>
      <p:sp>
        <p:nvSpPr>
          <p:cNvPr id="93" name="Google Shape;93;p10"/>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4" name="Google Shape;94;p10"/>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5" name="Google Shape;95;p10"/>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sz="4400">
                <a:solidFill>
                  <a:srgbClr val="4C89AF"/>
                </a:solidFill>
                <a:latin typeface="Century Schoolbook"/>
                <a:ea typeface="Century Schoolbook"/>
                <a:cs typeface="Century Schoolbook"/>
                <a:sym typeface="Century Schoolbook"/>
              </a:defRPr>
            </a:lvl1pPr>
            <a:lvl2pPr indent="0" lvl="1" marL="0" marR="0" rtl="0" algn="r">
              <a:spcBef>
                <a:spcPts val="0"/>
              </a:spcBef>
              <a:buNone/>
              <a:defRPr sz="4400">
                <a:solidFill>
                  <a:srgbClr val="4C89AF"/>
                </a:solidFill>
                <a:latin typeface="Century Schoolbook"/>
                <a:ea typeface="Century Schoolbook"/>
                <a:cs typeface="Century Schoolbook"/>
                <a:sym typeface="Century Schoolbook"/>
              </a:defRPr>
            </a:lvl2pPr>
            <a:lvl3pPr indent="0" lvl="2" marL="0" marR="0" rtl="0" algn="r">
              <a:spcBef>
                <a:spcPts val="0"/>
              </a:spcBef>
              <a:buNone/>
              <a:defRPr sz="4400">
                <a:solidFill>
                  <a:srgbClr val="4C89AF"/>
                </a:solidFill>
                <a:latin typeface="Century Schoolbook"/>
                <a:ea typeface="Century Schoolbook"/>
                <a:cs typeface="Century Schoolbook"/>
                <a:sym typeface="Century Schoolbook"/>
              </a:defRPr>
            </a:lvl3pPr>
            <a:lvl4pPr indent="0" lvl="3" marL="0" marR="0" rtl="0" algn="r">
              <a:spcBef>
                <a:spcPts val="0"/>
              </a:spcBef>
              <a:buNone/>
              <a:defRPr sz="4400">
                <a:solidFill>
                  <a:srgbClr val="4C89AF"/>
                </a:solidFill>
                <a:latin typeface="Century Schoolbook"/>
                <a:ea typeface="Century Schoolbook"/>
                <a:cs typeface="Century Schoolbook"/>
                <a:sym typeface="Century Schoolbook"/>
              </a:defRPr>
            </a:lvl4pPr>
            <a:lvl5pPr indent="0" lvl="4" marL="0" marR="0" rtl="0" algn="r">
              <a:spcBef>
                <a:spcPts val="0"/>
              </a:spcBef>
              <a:buNone/>
              <a:defRPr sz="4400">
                <a:solidFill>
                  <a:srgbClr val="4C89AF"/>
                </a:solidFill>
                <a:latin typeface="Century Schoolbook"/>
                <a:ea typeface="Century Schoolbook"/>
                <a:cs typeface="Century Schoolbook"/>
                <a:sym typeface="Century Schoolbook"/>
              </a:defRPr>
            </a:lvl5pPr>
            <a:lvl6pPr indent="0" lvl="5" marL="0" marR="0" rtl="0" algn="r">
              <a:spcBef>
                <a:spcPts val="0"/>
              </a:spcBef>
              <a:buNone/>
              <a:defRPr sz="4400">
                <a:solidFill>
                  <a:srgbClr val="4C89AF"/>
                </a:solidFill>
                <a:latin typeface="Century Schoolbook"/>
                <a:ea typeface="Century Schoolbook"/>
                <a:cs typeface="Century Schoolbook"/>
                <a:sym typeface="Century Schoolbook"/>
              </a:defRPr>
            </a:lvl6pPr>
            <a:lvl7pPr indent="0" lvl="6" marL="0" marR="0" rtl="0" algn="r">
              <a:spcBef>
                <a:spcPts val="0"/>
              </a:spcBef>
              <a:buNone/>
              <a:defRPr sz="4400">
                <a:solidFill>
                  <a:srgbClr val="4C89AF"/>
                </a:solidFill>
                <a:latin typeface="Century Schoolbook"/>
                <a:ea typeface="Century Schoolbook"/>
                <a:cs typeface="Century Schoolbook"/>
                <a:sym typeface="Century Schoolbook"/>
              </a:defRPr>
            </a:lvl7pPr>
            <a:lvl8pPr indent="0" lvl="7" marL="0" marR="0" rtl="0" algn="r">
              <a:spcBef>
                <a:spcPts val="0"/>
              </a:spcBef>
              <a:buNone/>
              <a:defRPr sz="4400">
                <a:solidFill>
                  <a:srgbClr val="4C89AF"/>
                </a:solidFill>
                <a:latin typeface="Century Schoolbook"/>
                <a:ea typeface="Century Schoolbook"/>
                <a:cs typeface="Century Schoolbook"/>
                <a:sym typeface="Century Schoolbook"/>
              </a:defRPr>
            </a:lvl8pPr>
            <a:lvl9pPr indent="0" lvl="8" marL="0" marR="0" rtl="0" algn="r">
              <a:spcBef>
                <a:spcPts val="0"/>
              </a:spcBef>
              <a:buNone/>
              <a:defRPr sz="4400">
                <a:solidFill>
                  <a:srgbClr val="4C89AF"/>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96" name="Shape 96"/>
        <p:cNvGrpSpPr/>
        <p:nvPr/>
      </p:nvGrpSpPr>
      <p:grpSpPr>
        <a:xfrm>
          <a:off x="0" y="0"/>
          <a:ext cx="0" cy="0"/>
          <a:chOff x="0" y="0"/>
          <a:chExt cx="0" cy="0"/>
        </a:xfrm>
      </p:grpSpPr>
      <p:sp>
        <p:nvSpPr>
          <p:cNvPr id="97" name="Google Shape;97;p11" title="Feather"/>
          <p:cNvSpPr/>
          <p:nvPr/>
        </p:nvSpPr>
        <p:spPr>
          <a:xfrm flipH="1" rot="2047334">
            <a:off x="8572457" y="453681"/>
            <a:ext cx="3409445" cy="5857295"/>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7CE1E7">
              <a:alpha val="49803"/>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98" name="Google Shape;98;p11"/>
          <p:cNvSpPr txBox="1"/>
          <p:nvPr>
            <p:ph type="title"/>
          </p:nvPr>
        </p:nvSpPr>
        <p:spPr>
          <a:xfrm>
            <a:off x="8476488" y="1503907"/>
            <a:ext cx="3227715" cy="1687924"/>
          </a:xfrm>
          <a:prstGeom prst="rect">
            <a:avLst/>
          </a:prstGeom>
          <a:noFill/>
          <a:ln>
            <a:noFill/>
          </a:ln>
        </p:spPr>
        <p:txBody>
          <a:bodyPr anchorCtr="0" anchor="b" bIns="45700" lIns="91425" spcFirstLastPara="1" rIns="91425" wrap="square" tIns="45700"/>
          <a:lstStyle>
            <a:lvl1pPr lvl="0" marR="0" rtl="0" algn="l">
              <a:lnSpc>
                <a:spcPct val="104000"/>
              </a:lnSpc>
              <a:spcBef>
                <a:spcPts val="0"/>
              </a:spcBef>
              <a:spcAft>
                <a:spcPts val="0"/>
              </a:spcAft>
              <a:buClr>
                <a:srgbClr val="4C89AF"/>
              </a:buClr>
              <a:buSzPts val="3400"/>
              <a:buFont typeface="Century Schoolbook"/>
              <a:buNone/>
              <a:defRPr b="0" i="0" sz="3400" u="none" cap="none" strike="noStrike">
                <a:solidFill>
                  <a:srgbClr val="4C89AF"/>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9" name="Google Shape;99;p11"/>
          <p:cNvSpPr txBox="1"/>
          <p:nvPr>
            <p:ph idx="1" type="body"/>
          </p:nvPr>
        </p:nvSpPr>
        <p:spPr>
          <a:xfrm>
            <a:off x="487730" y="441414"/>
            <a:ext cx="7597040" cy="5654586"/>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4C89AF"/>
              </a:buClr>
              <a:buSzPts val="2000"/>
              <a:buFont typeface="Corbel"/>
              <a:buChar char="–"/>
              <a:defRPr b="0" i="0" sz="2000" u="none" cap="none" strike="noStrike">
                <a:solidFill>
                  <a:srgbClr val="4C89AF"/>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C89AF"/>
              </a:buClr>
              <a:buSzPts val="1800"/>
              <a:buFont typeface="Corbel"/>
              <a:buChar char="–"/>
              <a:defRPr b="0" i="0" sz="1800" u="none" cap="none" strike="noStrike">
                <a:solidFill>
                  <a:srgbClr val="4C89AF"/>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C89AF"/>
              </a:buClr>
              <a:buSzPts val="1600"/>
              <a:buFont typeface="Corbel"/>
              <a:buChar char="–"/>
              <a:defRPr b="0" i="1" sz="1600" u="none" cap="none" strike="noStrike">
                <a:solidFill>
                  <a:srgbClr val="4C89AF"/>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C89AF"/>
              </a:buClr>
              <a:buSzPts val="1400"/>
              <a:buFont typeface="Corbel"/>
              <a:buChar char="–"/>
              <a:defRPr b="0" i="0" sz="1400" u="none" cap="none" strike="noStrike">
                <a:solidFill>
                  <a:srgbClr val="4C89AF"/>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C89AF"/>
              </a:buClr>
              <a:buSzPts val="1400"/>
              <a:buFont typeface="Corbel"/>
              <a:buChar char="–"/>
              <a:defRPr b="0" i="1" sz="1400" u="none" cap="none" strike="noStrike">
                <a:solidFill>
                  <a:srgbClr val="4C89AF"/>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9pPr>
          </a:lstStyle>
          <a:p/>
        </p:txBody>
      </p:sp>
      <p:sp>
        <p:nvSpPr>
          <p:cNvPr id="100" name="Google Shape;100;p11"/>
          <p:cNvSpPr txBox="1"/>
          <p:nvPr>
            <p:ph idx="2" type="body"/>
          </p:nvPr>
        </p:nvSpPr>
        <p:spPr>
          <a:xfrm>
            <a:off x="8476488" y="3223803"/>
            <a:ext cx="3227715" cy="2872197"/>
          </a:xfrm>
          <a:prstGeom prst="rect">
            <a:avLst/>
          </a:prstGeom>
          <a:noFill/>
          <a:ln>
            <a:noFill/>
          </a:ln>
        </p:spPr>
        <p:txBody>
          <a:bodyPr anchorCtr="0" anchor="t" bIns="45700" lIns="91425" spcFirstLastPara="1" rIns="91425" wrap="square" tIns="45700"/>
          <a:lstStyle>
            <a:lvl1pPr indent="-228600" lvl="0" marL="457200" marR="0" rtl="0" algn="l">
              <a:lnSpc>
                <a:spcPct val="111000"/>
              </a:lnSpc>
              <a:spcBef>
                <a:spcPts val="1400"/>
              </a:spcBef>
              <a:spcAft>
                <a:spcPts val="0"/>
              </a:spcAft>
              <a:buClr>
                <a:srgbClr val="4C89AF"/>
              </a:buClr>
              <a:buSzPts val="1600"/>
              <a:buFont typeface="Corbel"/>
              <a:buNone/>
              <a:defRPr b="0" i="0" sz="1600" u="none" cap="none" strike="noStrike">
                <a:solidFill>
                  <a:srgbClr val="4C89AF"/>
                </a:solidFill>
                <a:latin typeface="Calibri"/>
                <a:ea typeface="Calibri"/>
                <a:cs typeface="Calibri"/>
                <a:sym typeface="Calibri"/>
              </a:defRPr>
            </a:lvl1pPr>
            <a:lvl2pPr indent="-228600" lvl="1" marL="914400" marR="0" rtl="0" algn="l">
              <a:lnSpc>
                <a:spcPct val="111000"/>
              </a:lnSpc>
              <a:spcBef>
                <a:spcPts val="930"/>
              </a:spcBef>
              <a:spcAft>
                <a:spcPts val="0"/>
              </a:spcAft>
              <a:buClr>
                <a:srgbClr val="4C89AF"/>
              </a:buClr>
              <a:buSzPts val="1400"/>
              <a:buFont typeface="Corbel"/>
              <a:buNone/>
              <a:defRPr b="0" i="0" sz="1400" u="none" cap="none" strike="noStrike">
                <a:solidFill>
                  <a:srgbClr val="4C89AF"/>
                </a:solidFill>
                <a:latin typeface="Calibri"/>
                <a:ea typeface="Calibri"/>
                <a:cs typeface="Calibri"/>
                <a:sym typeface="Calibri"/>
              </a:defRPr>
            </a:lvl2pPr>
            <a:lvl3pPr indent="-228600" lvl="2" marL="1371600" marR="0" rtl="0" algn="l">
              <a:lnSpc>
                <a:spcPct val="111000"/>
              </a:lnSpc>
              <a:spcBef>
                <a:spcPts val="930"/>
              </a:spcBef>
              <a:spcAft>
                <a:spcPts val="0"/>
              </a:spcAft>
              <a:buClr>
                <a:srgbClr val="4C89AF"/>
              </a:buClr>
              <a:buSzPts val="1200"/>
              <a:buFont typeface="Corbel"/>
              <a:buNone/>
              <a:defRPr b="0" i="1" sz="1200" u="none" cap="none" strike="noStrike">
                <a:solidFill>
                  <a:srgbClr val="4C89AF"/>
                </a:solidFill>
                <a:latin typeface="Calibri"/>
                <a:ea typeface="Calibri"/>
                <a:cs typeface="Calibri"/>
                <a:sym typeface="Calibri"/>
              </a:defRPr>
            </a:lvl3pPr>
            <a:lvl4pPr indent="-228600" lvl="3" marL="1828800" marR="0" rtl="0" algn="l">
              <a:lnSpc>
                <a:spcPct val="111000"/>
              </a:lnSpc>
              <a:spcBef>
                <a:spcPts val="930"/>
              </a:spcBef>
              <a:spcAft>
                <a:spcPts val="0"/>
              </a:spcAft>
              <a:buClr>
                <a:srgbClr val="4C89AF"/>
              </a:buClr>
              <a:buSzPts val="1000"/>
              <a:buFont typeface="Corbel"/>
              <a:buNone/>
              <a:defRPr b="0" i="0" sz="1000" u="none" cap="none" strike="noStrike">
                <a:solidFill>
                  <a:srgbClr val="4C89AF"/>
                </a:solidFill>
                <a:latin typeface="Calibri"/>
                <a:ea typeface="Calibri"/>
                <a:cs typeface="Calibri"/>
                <a:sym typeface="Calibri"/>
              </a:defRPr>
            </a:lvl4pPr>
            <a:lvl5pPr indent="-228600" lvl="4" marL="2286000" marR="0" rtl="0" algn="l">
              <a:lnSpc>
                <a:spcPct val="111000"/>
              </a:lnSpc>
              <a:spcBef>
                <a:spcPts val="930"/>
              </a:spcBef>
              <a:spcAft>
                <a:spcPts val="0"/>
              </a:spcAft>
              <a:buClr>
                <a:srgbClr val="4C89AF"/>
              </a:buClr>
              <a:buSzPts val="1000"/>
              <a:buFont typeface="Corbel"/>
              <a:buNone/>
              <a:defRPr b="0" i="1" sz="1000" u="none" cap="none" strike="noStrike">
                <a:solidFill>
                  <a:srgbClr val="4C89AF"/>
                </a:solidFill>
                <a:latin typeface="Calibri"/>
                <a:ea typeface="Calibri"/>
                <a:cs typeface="Calibri"/>
                <a:sym typeface="Calibri"/>
              </a:defRPr>
            </a:lvl5pPr>
            <a:lvl6pPr indent="-228600" lvl="5" marL="2743200" marR="0" rtl="0" algn="l">
              <a:lnSpc>
                <a:spcPct val="111000"/>
              </a:lnSpc>
              <a:spcBef>
                <a:spcPts val="930"/>
              </a:spcBef>
              <a:spcAft>
                <a:spcPts val="0"/>
              </a:spcAft>
              <a:buClr>
                <a:srgbClr val="1482AB"/>
              </a:buClr>
              <a:buSzPts val="1000"/>
              <a:buFont typeface="Corbel"/>
              <a:buNone/>
              <a:defRPr b="0" i="0" sz="1000" u="none" cap="none" strike="noStrike">
                <a:solidFill>
                  <a:srgbClr val="1482AB"/>
                </a:solidFill>
                <a:latin typeface="Calibri"/>
                <a:ea typeface="Calibri"/>
                <a:cs typeface="Calibri"/>
                <a:sym typeface="Calibri"/>
              </a:defRPr>
            </a:lvl6pPr>
            <a:lvl7pPr indent="-228600" lvl="6" marL="3200400" marR="0" rtl="0" algn="l">
              <a:lnSpc>
                <a:spcPct val="111000"/>
              </a:lnSpc>
              <a:spcBef>
                <a:spcPts val="930"/>
              </a:spcBef>
              <a:spcAft>
                <a:spcPts val="0"/>
              </a:spcAft>
              <a:buClr>
                <a:srgbClr val="1482AB"/>
              </a:buClr>
              <a:buSzPts val="1000"/>
              <a:buFont typeface="Corbel"/>
              <a:buNone/>
              <a:defRPr b="0" i="1" sz="1000" u="none" cap="none" strike="noStrike">
                <a:solidFill>
                  <a:srgbClr val="1482AB"/>
                </a:solidFill>
                <a:latin typeface="Calibri"/>
                <a:ea typeface="Calibri"/>
                <a:cs typeface="Calibri"/>
                <a:sym typeface="Calibri"/>
              </a:defRPr>
            </a:lvl7pPr>
            <a:lvl8pPr indent="-228600" lvl="7" marL="3657600" marR="0" rtl="0" algn="l">
              <a:lnSpc>
                <a:spcPct val="111000"/>
              </a:lnSpc>
              <a:spcBef>
                <a:spcPts val="930"/>
              </a:spcBef>
              <a:spcAft>
                <a:spcPts val="0"/>
              </a:spcAft>
              <a:buClr>
                <a:srgbClr val="1482AB"/>
              </a:buClr>
              <a:buSzPts val="1000"/>
              <a:buFont typeface="Corbel"/>
              <a:buNone/>
              <a:defRPr b="0" i="0" sz="1000" u="none" cap="none" strike="noStrike">
                <a:solidFill>
                  <a:srgbClr val="1482AB"/>
                </a:solidFill>
                <a:latin typeface="Calibri"/>
                <a:ea typeface="Calibri"/>
                <a:cs typeface="Calibri"/>
                <a:sym typeface="Calibri"/>
              </a:defRPr>
            </a:lvl8pPr>
            <a:lvl9pPr indent="-228600" lvl="8" marL="4114800" marR="0" rtl="0" algn="l">
              <a:lnSpc>
                <a:spcPct val="111000"/>
              </a:lnSpc>
              <a:spcBef>
                <a:spcPts val="930"/>
              </a:spcBef>
              <a:spcAft>
                <a:spcPts val="0"/>
              </a:spcAft>
              <a:buClr>
                <a:srgbClr val="1482AB"/>
              </a:buClr>
              <a:buSzPts val="1000"/>
              <a:buFont typeface="Corbel"/>
              <a:buNone/>
              <a:defRPr b="0" i="1" sz="1000" u="none" cap="none" strike="noStrike">
                <a:solidFill>
                  <a:srgbClr val="1482AB"/>
                </a:solidFill>
                <a:latin typeface="Calibri"/>
                <a:ea typeface="Calibri"/>
                <a:cs typeface="Calibri"/>
                <a:sym typeface="Calibri"/>
              </a:defRPr>
            </a:lvl9pPr>
          </a:lstStyle>
          <a:p/>
        </p:txBody>
      </p:sp>
      <p:sp>
        <p:nvSpPr>
          <p:cNvPr id="101" name="Google Shape;101;p11"/>
          <p:cNvSpPr txBox="1"/>
          <p:nvPr>
            <p:ph idx="10" type="dt"/>
          </p:nvPr>
        </p:nvSpPr>
        <p:spPr>
          <a:xfrm>
            <a:off x="8476555" y="6286500"/>
            <a:ext cx="322771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1"/>
          <p:cNvSpPr txBox="1"/>
          <p:nvPr>
            <p:ph idx="11" type="ftr"/>
          </p:nvPr>
        </p:nvSpPr>
        <p:spPr>
          <a:xfrm>
            <a:off x="487730" y="6286500"/>
            <a:ext cx="759704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1"/>
          <p:cNvSpPr txBox="1"/>
          <p:nvPr>
            <p:ph idx="12" type="sldNum"/>
          </p:nvPr>
        </p:nvSpPr>
        <p:spPr>
          <a:xfrm>
            <a:off x="8476488" y="373604"/>
            <a:ext cx="3227715" cy="816481"/>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4400">
                <a:solidFill>
                  <a:srgbClr val="4C89AF"/>
                </a:solidFill>
                <a:latin typeface="Century Schoolbook"/>
                <a:ea typeface="Century Schoolbook"/>
                <a:cs typeface="Century Schoolbook"/>
                <a:sym typeface="Century Schoolbook"/>
              </a:defRPr>
            </a:lvl1pPr>
            <a:lvl2pPr indent="0" lvl="1" marL="0" marR="0" rtl="0" algn="l">
              <a:spcBef>
                <a:spcPts val="0"/>
              </a:spcBef>
              <a:buNone/>
              <a:defRPr sz="4400">
                <a:solidFill>
                  <a:srgbClr val="4C89AF"/>
                </a:solidFill>
                <a:latin typeface="Century Schoolbook"/>
                <a:ea typeface="Century Schoolbook"/>
                <a:cs typeface="Century Schoolbook"/>
                <a:sym typeface="Century Schoolbook"/>
              </a:defRPr>
            </a:lvl2pPr>
            <a:lvl3pPr indent="0" lvl="2" marL="0" marR="0" rtl="0" algn="l">
              <a:spcBef>
                <a:spcPts val="0"/>
              </a:spcBef>
              <a:buNone/>
              <a:defRPr sz="4400">
                <a:solidFill>
                  <a:srgbClr val="4C89AF"/>
                </a:solidFill>
                <a:latin typeface="Century Schoolbook"/>
                <a:ea typeface="Century Schoolbook"/>
                <a:cs typeface="Century Schoolbook"/>
                <a:sym typeface="Century Schoolbook"/>
              </a:defRPr>
            </a:lvl3pPr>
            <a:lvl4pPr indent="0" lvl="3" marL="0" marR="0" rtl="0" algn="l">
              <a:spcBef>
                <a:spcPts val="0"/>
              </a:spcBef>
              <a:buNone/>
              <a:defRPr sz="4400">
                <a:solidFill>
                  <a:srgbClr val="4C89AF"/>
                </a:solidFill>
                <a:latin typeface="Century Schoolbook"/>
                <a:ea typeface="Century Schoolbook"/>
                <a:cs typeface="Century Schoolbook"/>
                <a:sym typeface="Century Schoolbook"/>
              </a:defRPr>
            </a:lvl4pPr>
            <a:lvl5pPr indent="0" lvl="4" marL="0" marR="0" rtl="0" algn="l">
              <a:spcBef>
                <a:spcPts val="0"/>
              </a:spcBef>
              <a:buNone/>
              <a:defRPr sz="4400">
                <a:solidFill>
                  <a:srgbClr val="4C89AF"/>
                </a:solidFill>
                <a:latin typeface="Century Schoolbook"/>
                <a:ea typeface="Century Schoolbook"/>
                <a:cs typeface="Century Schoolbook"/>
                <a:sym typeface="Century Schoolbook"/>
              </a:defRPr>
            </a:lvl5pPr>
            <a:lvl6pPr indent="0" lvl="5" marL="0" marR="0" rtl="0" algn="l">
              <a:spcBef>
                <a:spcPts val="0"/>
              </a:spcBef>
              <a:buNone/>
              <a:defRPr sz="4400">
                <a:solidFill>
                  <a:srgbClr val="4C89AF"/>
                </a:solidFill>
                <a:latin typeface="Century Schoolbook"/>
                <a:ea typeface="Century Schoolbook"/>
                <a:cs typeface="Century Schoolbook"/>
                <a:sym typeface="Century Schoolbook"/>
              </a:defRPr>
            </a:lvl6pPr>
            <a:lvl7pPr indent="0" lvl="6" marL="0" marR="0" rtl="0" algn="l">
              <a:spcBef>
                <a:spcPts val="0"/>
              </a:spcBef>
              <a:buNone/>
              <a:defRPr sz="4400">
                <a:solidFill>
                  <a:srgbClr val="4C89AF"/>
                </a:solidFill>
                <a:latin typeface="Century Schoolbook"/>
                <a:ea typeface="Century Schoolbook"/>
                <a:cs typeface="Century Schoolbook"/>
                <a:sym typeface="Century Schoolbook"/>
              </a:defRPr>
            </a:lvl7pPr>
            <a:lvl8pPr indent="0" lvl="7" marL="0" marR="0" rtl="0" algn="l">
              <a:spcBef>
                <a:spcPts val="0"/>
              </a:spcBef>
              <a:buNone/>
              <a:defRPr sz="4400">
                <a:solidFill>
                  <a:srgbClr val="4C89AF"/>
                </a:solidFill>
                <a:latin typeface="Century Schoolbook"/>
                <a:ea typeface="Century Schoolbook"/>
                <a:cs typeface="Century Schoolbook"/>
                <a:sym typeface="Century Schoolbook"/>
              </a:defRPr>
            </a:lvl8pPr>
            <a:lvl9pPr indent="0" lvl="8" marL="0" marR="0" rtl="0" algn="l">
              <a:spcBef>
                <a:spcPts val="0"/>
              </a:spcBef>
              <a:buNone/>
              <a:defRPr sz="4400">
                <a:solidFill>
                  <a:srgbClr val="4C89AF"/>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540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2FAFD"/>
            </a:gs>
            <a:gs pos="74000">
              <a:srgbClr val="97DAF2"/>
            </a:gs>
            <a:gs pos="83000">
              <a:srgbClr val="97DAF2"/>
            </a:gs>
            <a:gs pos="100000">
              <a:srgbClr val="BAE6F6"/>
            </a:gs>
          </a:gsLst>
          <a:lin ang="5400000" scaled="0"/>
        </a:gradFill>
      </p:bgPr>
    </p:bg>
    <p:spTree>
      <p:nvGrpSpPr>
        <p:cNvPr id="5" name="Shape 5"/>
        <p:cNvGrpSpPr/>
        <p:nvPr/>
      </p:nvGrpSpPr>
      <p:grpSpPr>
        <a:xfrm>
          <a:off x="0" y="0"/>
          <a:ext cx="0" cy="0"/>
          <a:chOff x="0" y="0"/>
          <a:chExt cx="0" cy="0"/>
        </a:xfrm>
      </p:grpSpPr>
      <p:grpSp>
        <p:nvGrpSpPr>
          <p:cNvPr id="6" name="Google Shape;6;p1" title="Feathers"/>
          <p:cNvGrpSpPr/>
          <p:nvPr/>
        </p:nvGrpSpPr>
        <p:grpSpPr>
          <a:xfrm>
            <a:off x="400714" y="362425"/>
            <a:ext cx="3495979" cy="6204388"/>
            <a:chOff x="400714" y="362425"/>
            <a:chExt cx="3495979" cy="6204388"/>
          </a:xfrm>
        </p:grpSpPr>
        <p:sp>
          <p:nvSpPr>
            <p:cNvPr id="7" name="Google Shape;7;p1"/>
            <p:cNvSpPr/>
            <p:nvPr/>
          </p:nvSpPr>
          <p:spPr>
            <a:xfrm>
              <a:off x="400714" y="362425"/>
              <a:ext cx="2218442" cy="6204388"/>
            </a:xfrm>
            <a:custGeom>
              <a:rect b="b" l="l" r="r" t="t"/>
              <a:pathLst>
                <a:path extrusionOk="0" h="1954" w="697">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CE1E7">
                <a:alpha val="74901"/>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8" name="Google Shape;8;p1"/>
            <p:cNvSpPr/>
            <p:nvPr/>
          </p:nvSpPr>
          <p:spPr>
            <a:xfrm>
              <a:off x="1133752" y="1810138"/>
              <a:ext cx="2762941" cy="4746626"/>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7CE1E7">
                <a:alpha val="49803"/>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9" name="Google Shape;9;p1"/>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E6E9EB"/>
              </a:buClr>
              <a:buSzPts val="4400"/>
              <a:buFont typeface="Century Schoolbook"/>
              <a:buNone/>
              <a:defRPr b="0" i="0" sz="4400" u="none" cap="none" strike="noStrike">
                <a:solidFill>
                  <a:srgbClr val="E6E9EB"/>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 name="Google Shape;10;p1"/>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E6E9EB"/>
              </a:buClr>
              <a:buSzPts val="2000"/>
              <a:buFont typeface="Corbel"/>
              <a:buChar char="–"/>
              <a:defRPr b="0" i="0" sz="2000" u="none" cap="none" strike="noStrike">
                <a:solidFill>
                  <a:srgbClr val="E6E9EB"/>
                </a:solidFill>
                <a:latin typeface="Calibri"/>
                <a:ea typeface="Calibri"/>
                <a:cs typeface="Calibri"/>
                <a:sym typeface="Calibri"/>
              </a:defRPr>
            </a:lvl1pPr>
            <a:lvl2pPr indent="-342900" lvl="1" marL="914400" marR="0" rtl="0" algn="l">
              <a:lnSpc>
                <a:spcPct val="111000"/>
              </a:lnSpc>
              <a:spcBef>
                <a:spcPts val="930"/>
              </a:spcBef>
              <a:spcAft>
                <a:spcPts val="0"/>
              </a:spcAft>
              <a:buClr>
                <a:srgbClr val="E6E9EB"/>
              </a:buClr>
              <a:buSzPts val="1800"/>
              <a:buFont typeface="Corbel"/>
              <a:buChar char="–"/>
              <a:defRPr b="0" i="0" sz="1800" u="none" cap="none" strike="noStrike">
                <a:solidFill>
                  <a:srgbClr val="E6E9EB"/>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E6E9EB"/>
              </a:buClr>
              <a:buSzPts val="1600"/>
              <a:buFont typeface="Corbel"/>
              <a:buChar char="–"/>
              <a:defRPr b="0" i="1" sz="1600" u="none" cap="none" strike="noStrike">
                <a:solidFill>
                  <a:srgbClr val="E6E9EB"/>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E6E9EB"/>
              </a:buClr>
              <a:buSzPts val="1400"/>
              <a:buFont typeface="Corbel"/>
              <a:buChar char="–"/>
              <a:defRPr b="0" i="0" sz="1400" u="none" cap="none" strike="noStrike">
                <a:solidFill>
                  <a:srgbClr val="E6E9EB"/>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E6E9EB"/>
              </a:buClr>
              <a:buSzPts val="1400"/>
              <a:buFont typeface="Corbel"/>
              <a:buChar char="–"/>
              <a:defRPr b="0" i="1" sz="1400" u="none" cap="none" strike="noStrike">
                <a:solidFill>
                  <a:srgbClr val="E6E9EB"/>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9pPr>
          </a:lstStyle>
          <a:p/>
        </p:txBody>
      </p:sp>
      <p:sp>
        <p:nvSpPr>
          <p:cNvPr id="11" name="Google Shape;11;p1"/>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E6E9E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 name="Google Shape;12;p1"/>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E6E9EB"/>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1"/>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4400" u="none" cap="none" strike="noStrike">
                <a:solidFill>
                  <a:srgbClr val="E6E9EB"/>
                </a:solidFill>
                <a:latin typeface="Century Schoolbook"/>
                <a:ea typeface="Century Schoolbook"/>
                <a:cs typeface="Century Schoolbook"/>
                <a:sym typeface="Century Schoolbook"/>
              </a:defRPr>
            </a:lvl1pPr>
            <a:lvl2pPr indent="0" lvl="1" marL="0" marR="0" rtl="0" algn="r">
              <a:spcBef>
                <a:spcPts val="0"/>
              </a:spcBef>
              <a:buNone/>
              <a:defRPr b="0" i="0" sz="4400" u="none" cap="none" strike="noStrike">
                <a:solidFill>
                  <a:srgbClr val="E6E9EB"/>
                </a:solidFill>
                <a:latin typeface="Century Schoolbook"/>
                <a:ea typeface="Century Schoolbook"/>
                <a:cs typeface="Century Schoolbook"/>
                <a:sym typeface="Century Schoolbook"/>
              </a:defRPr>
            </a:lvl2pPr>
            <a:lvl3pPr indent="0" lvl="2" marL="0" marR="0" rtl="0" algn="r">
              <a:spcBef>
                <a:spcPts val="0"/>
              </a:spcBef>
              <a:buNone/>
              <a:defRPr b="0" i="0" sz="4400" u="none" cap="none" strike="noStrike">
                <a:solidFill>
                  <a:srgbClr val="E6E9EB"/>
                </a:solidFill>
                <a:latin typeface="Century Schoolbook"/>
                <a:ea typeface="Century Schoolbook"/>
                <a:cs typeface="Century Schoolbook"/>
                <a:sym typeface="Century Schoolbook"/>
              </a:defRPr>
            </a:lvl3pPr>
            <a:lvl4pPr indent="0" lvl="3" marL="0" marR="0" rtl="0" algn="r">
              <a:spcBef>
                <a:spcPts val="0"/>
              </a:spcBef>
              <a:buNone/>
              <a:defRPr b="0" i="0" sz="4400" u="none" cap="none" strike="noStrike">
                <a:solidFill>
                  <a:srgbClr val="E6E9EB"/>
                </a:solidFill>
                <a:latin typeface="Century Schoolbook"/>
                <a:ea typeface="Century Schoolbook"/>
                <a:cs typeface="Century Schoolbook"/>
                <a:sym typeface="Century Schoolbook"/>
              </a:defRPr>
            </a:lvl4pPr>
            <a:lvl5pPr indent="0" lvl="4" marL="0" marR="0" rtl="0" algn="r">
              <a:spcBef>
                <a:spcPts val="0"/>
              </a:spcBef>
              <a:buNone/>
              <a:defRPr b="0" i="0" sz="4400" u="none" cap="none" strike="noStrike">
                <a:solidFill>
                  <a:srgbClr val="E6E9EB"/>
                </a:solidFill>
                <a:latin typeface="Century Schoolbook"/>
                <a:ea typeface="Century Schoolbook"/>
                <a:cs typeface="Century Schoolbook"/>
                <a:sym typeface="Century Schoolbook"/>
              </a:defRPr>
            </a:lvl5pPr>
            <a:lvl6pPr indent="0" lvl="5" marL="0" marR="0" rtl="0" algn="r">
              <a:spcBef>
                <a:spcPts val="0"/>
              </a:spcBef>
              <a:buNone/>
              <a:defRPr b="0" i="0" sz="4400" u="none" cap="none" strike="noStrike">
                <a:solidFill>
                  <a:srgbClr val="E6E9EB"/>
                </a:solidFill>
                <a:latin typeface="Century Schoolbook"/>
                <a:ea typeface="Century Schoolbook"/>
                <a:cs typeface="Century Schoolbook"/>
                <a:sym typeface="Century Schoolbook"/>
              </a:defRPr>
            </a:lvl6pPr>
            <a:lvl7pPr indent="0" lvl="6" marL="0" marR="0" rtl="0" algn="r">
              <a:spcBef>
                <a:spcPts val="0"/>
              </a:spcBef>
              <a:buNone/>
              <a:defRPr b="0" i="0" sz="4400" u="none" cap="none" strike="noStrike">
                <a:solidFill>
                  <a:srgbClr val="E6E9EB"/>
                </a:solidFill>
                <a:latin typeface="Century Schoolbook"/>
                <a:ea typeface="Century Schoolbook"/>
                <a:cs typeface="Century Schoolbook"/>
                <a:sym typeface="Century Schoolbook"/>
              </a:defRPr>
            </a:lvl7pPr>
            <a:lvl8pPr indent="0" lvl="7" marL="0" marR="0" rtl="0" algn="r">
              <a:spcBef>
                <a:spcPts val="0"/>
              </a:spcBef>
              <a:buNone/>
              <a:defRPr b="0" i="0" sz="4400" u="none" cap="none" strike="noStrike">
                <a:solidFill>
                  <a:srgbClr val="E6E9EB"/>
                </a:solidFill>
                <a:latin typeface="Century Schoolbook"/>
                <a:ea typeface="Century Schoolbook"/>
                <a:cs typeface="Century Schoolbook"/>
                <a:sym typeface="Century Schoolbook"/>
              </a:defRPr>
            </a:lvl8pPr>
            <a:lvl9pPr indent="0" lvl="8" marL="0" marR="0" rtl="0" algn="r">
              <a:spcBef>
                <a:spcPts val="0"/>
              </a:spcBef>
              <a:buNone/>
              <a:defRPr b="0" i="0" sz="4400" u="none" cap="none" strike="noStrike">
                <a:solidFill>
                  <a:srgbClr val="E6E9EB"/>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14" name="Google Shape;14;p1" title="Rule Line"/>
          <p:cNvCxnSpPr/>
          <p:nvPr/>
        </p:nvCxnSpPr>
        <p:spPr>
          <a:xfrm>
            <a:off x="2933700" y="2176009"/>
            <a:ext cx="8770571" cy="0"/>
          </a:xfrm>
          <a:prstGeom prst="straightConnector1">
            <a:avLst/>
          </a:prstGeom>
          <a:noFill/>
          <a:ln cap="flat" cmpd="sng" w="3810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2FAFD"/>
            </a:gs>
            <a:gs pos="74000">
              <a:srgbClr val="97DAF2"/>
            </a:gs>
            <a:gs pos="83000">
              <a:srgbClr val="97DAF2"/>
            </a:gs>
            <a:gs pos="100000">
              <a:srgbClr val="BAE6F6"/>
            </a:gs>
          </a:gsLst>
          <a:lin ang="5400000" scaled="0"/>
        </a:gradFill>
      </p:bgPr>
    </p:bg>
    <p:spTree>
      <p:nvGrpSpPr>
        <p:cNvPr id="26" name="Shape 26"/>
        <p:cNvGrpSpPr/>
        <p:nvPr/>
      </p:nvGrpSpPr>
      <p:grpSpPr>
        <a:xfrm>
          <a:off x="0" y="0"/>
          <a:ext cx="0" cy="0"/>
          <a:chOff x="0" y="0"/>
          <a:chExt cx="0" cy="0"/>
        </a:xfrm>
      </p:grpSpPr>
      <p:grpSp>
        <p:nvGrpSpPr>
          <p:cNvPr id="27" name="Google Shape;27;p3" title="Feathers"/>
          <p:cNvGrpSpPr/>
          <p:nvPr/>
        </p:nvGrpSpPr>
        <p:grpSpPr>
          <a:xfrm>
            <a:off x="400714" y="362425"/>
            <a:ext cx="3495979" cy="6204388"/>
            <a:chOff x="400714" y="362425"/>
            <a:chExt cx="3495979" cy="6204388"/>
          </a:xfrm>
        </p:grpSpPr>
        <p:sp>
          <p:nvSpPr>
            <p:cNvPr id="28" name="Google Shape;28;p3"/>
            <p:cNvSpPr/>
            <p:nvPr/>
          </p:nvSpPr>
          <p:spPr>
            <a:xfrm>
              <a:off x="400714" y="362425"/>
              <a:ext cx="2218442" cy="6204388"/>
            </a:xfrm>
            <a:custGeom>
              <a:rect b="b" l="l" r="r" t="t"/>
              <a:pathLst>
                <a:path extrusionOk="0" h="1954" w="697">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rgbClr val="7CE1E7">
                <a:alpha val="74901"/>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9" name="Google Shape;29;p3"/>
            <p:cNvSpPr/>
            <p:nvPr/>
          </p:nvSpPr>
          <p:spPr>
            <a:xfrm>
              <a:off x="1133752" y="1810138"/>
              <a:ext cx="2762941" cy="4746626"/>
            </a:xfrm>
            <a:custGeom>
              <a:rect b="b" l="l" r="r" t="t"/>
              <a:pathLst>
                <a:path extrusionOk="0" h="1495" w="869">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rgbClr val="7CE1E7">
                <a:alpha val="49803"/>
              </a:srgbClr>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30" name="Google Shape;30;p3"/>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lstStyle>
            <a:lvl1pPr lvl="0" marR="0" rtl="0" algn="l">
              <a:lnSpc>
                <a:spcPct val="99000"/>
              </a:lnSpc>
              <a:spcBef>
                <a:spcPts val="0"/>
              </a:spcBef>
              <a:spcAft>
                <a:spcPts val="0"/>
              </a:spcAft>
              <a:buClr>
                <a:srgbClr val="4C89AF"/>
              </a:buClr>
              <a:buSzPts val="4400"/>
              <a:buFont typeface="Century Schoolbook"/>
              <a:buNone/>
              <a:defRPr b="0" i="0" sz="4400" u="none" cap="none" strike="noStrike">
                <a:solidFill>
                  <a:srgbClr val="4C89AF"/>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3"/>
          <p:cNvSpPr txBox="1"/>
          <p:nvPr>
            <p:ph idx="1" type="body"/>
          </p:nvPr>
        </p:nvSpPr>
        <p:spPr>
          <a:xfrm>
            <a:off x="2933700" y="2438400"/>
            <a:ext cx="8770571" cy="3651504"/>
          </a:xfrm>
          <a:prstGeom prst="rect">
            <a:avLst/>
          </a:prstGeom>
          <a:noFill/>
          <a:ln>
            <a:noFill/>
          </a:ln>
        </p:spPr>
        <p:txBody>
          <a:bodyPr anchorCtr="0" anchor="t" bIns="45700" lIns="91425" spcFirstLastPara="1" rIns="91425" wrap="square" tIns="45700"/>
          <a:lstStyle>
            <a:lvl1pPr indent="-355600" lvl="0" marL="457200" marR="0" rtl="0" algn="l">
              <a:lnSpc>
                <a:spcPct val="111000"/>
              </a:lnSpc>
              <a:spcBef>
                <a:spcPts val="930"/>
              </a:spcBef>
              <a:spcAft>
                <a:spcPts val="0"/>
              </a:spcAft>
              <a:buClr>
                <a:srgbClr val="4C89AF"/>
              </a:buClr>
              <a:buSzPts val="2000"/>
              <a:buFont typeface="Corbel"/>
              <a:buChar char="–"/>
              <a:defRPr b="0" i="0" sz="2000" u="none" cap="none" strike="noStrike">
                <a:solidFill>
                  <a:srgbClr val="4C89AF"/>
                </a:solidFill>
                <a:latin typeface="Calibri"/>
                <a:ea typeface="Calibri"/>
                <a:cs typeface="Calibri"/>
                <a:sym typeface="Calibri"/>
              </a:defRPr>
            </a:lvl1pPr>
            <a:lvl2pPr indent="-342900" lvl="1" marL="914400" marR="0" rtl="0" algn="l">
              <a:lnSpc>
                <a:spcPct val="111000"/>
              </a:lnSpc>
              <a:spcBef>
                <a:spcPts val="930"/>
              </a:spcBef>
              <a:spcAft>
                <a:spcPts val="0"/>
              </a:spcAft>
              <a:buClr>
                <a:srgbClr val="4C89AF"/>
              </a:buClr>
              <a:buSzPts val="1800"/>
              <a:buFont typeface="Corbel"/>
              <a:buChar char="–"/>
              <a:defRPr b="0" i="0" sz="1800" u="none" cap="none" strike="noStrike">
                <a:solidFill>
                  <a:srgbClr val="4C89AF"/>
                </a:solidFill>
                <a:latin typeface="Calibri"/>
                <a:ea typeface="Calibri"/>
                <a:cs typeface="Calibri"/>
                <a:sym typeface="Calibri"/>
              </a:defRPr>
            </a:lvl2pPr>
            <a:lvl3pPr indent="-330200" lvl="2" marL="1371600" marR="0" rtl="0" algn="l">
              <a:lnSpc>
                <a:spcPct val="111000"/>
              </a:lnSpc>
              <a:spcBef>
                <a:spcPts val="930"/>
              </a:spcBef>
              <a:spcAft>
                <a:spcPts val="0"/>
              </a:spcAft>
              <a:buClr>
                <a:srgbClr val="4C89AF"/>
              </a:buClr>
              <a:buSzPts val="1600"/>
              <a:buFont typeface="Corbel"/>
              <a:buChar char="–"/>
              <a:defRPr b="0" i="1" sz="1600" u="none" cap="none" strike="noStrike">
                <a:solidFill>
                  <a:srgbClr val="4C89AF"/>
                </a:solidFill>
                <a:latin typeface="Calibri"/>
                <a:ea typeface="Calibri"/>
                <a:cs typeface="Calibri"/>
                <a:sym typeface="Calibri"/>
              </a:defRPr>
            </a:lvl3pPr>
            <a:lvl4pPr indent="-317500" lvl="3" marL="1828800" marR="0" rtl="0" algn="l">
              <a:lnSpc>
                <a:spcPct val="111000"/>
              </a:lnSpc>
              <a:spcBef>
                <a:spcPts val="930"/>
              </a:spcBef>
              <a:spcAft>
                <a:spcPts val="0"/>
              </a:spcAft>
              <a:buClr>
                <a:srgbClr val="4C89AF"/>
              </a:buClr>
              <a:buSzPts val="1400"/>
              <a:buFont typeface="Corbel"/>
              <a:buChar char="–"/>
              <a:defRPr b="0" i="0" sz="1400" u="none" cap="none" strike="noStrike">
                <a:solidFill>
                  <a:srgbClr val="4C89AF"/>
                </a:solidFill>
                <a:latin typeface="Calibri"/>
                <a:ea typeface="Calibri"/>
                <a:cs typeface="Calibri"/>
                <a:sym typeface="Calibri"/>
              </a:defRPr>
            </a:lvl4pPr>
            <a:lvl5pPr indent="-317500" lvl="4" marL="2286000" marR="0" rtl="0" algn="l">
              <a:lnSpc>
                <a:spcPct val="111000"/>
              </a:lnSpc>
              <a:spcBef>
                <a:spcPts val="930"/>
              </a:spcBef>
              <a:spcAft>
                <a:spcPts val="0"/>
              </a:spcAft>
              <a:buClr>
                <a:srgbClr val="4C89AF"/>
              </a:buClr>
              <a:buSzPts val="1400"/>
              <a:buFont typeface="Corbel"/>
              <a:buChar char="–"/>
              <a:defRPr b="0" i="1" sz="1400" u="none" cap="none" strike="noStrike">
                <a:solidFill>
                  <a:srgbClr val="4C89AF"/>
                </a:solidFill>
                <a:latin typeface="Calibri"/>
                <a:ea typeface="Calibri"/>
                <a:cs typeface="Calibri"/>
                <a:sym typeface="Calibri"/>
              </a:defRPr>
            </a:lvl5pPr>
            <a:lvl6pPr indent="-317500" lvl="5" marL="27432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6pPr>
            <a:lvl7pPr indent="-317500" lvl="6" marL="32004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7pPr>
            <a:lvl8pPr indent="-317500" lvl="7" marL="3657600" marR="0" rtl="0" algn="l">
              <a:lnSpc>
                <a:spcPct val="111000"/>
              </a:lnSpc>
              <a:spcBef>
                <a:spcPts val="930"/>
              </a:spcBef>
              <a:spcAft>
                <a:spcPts val="0"/>
              </a:spcAft>
              <a:buClr>
                <a:srgbClr val="1482AB"/>
              </a:buClr>
              <a:buSzPts val="1400"/>
              <a:buFont typeface="Corbel"/>
              <a:buChar char="–"/>
              <a:defRPr b="0" i="0" sz="1400" u="none" cap="none" strike="noStrike">
                <a:solidFill>
                  <a:srgbClr val="1482AB"/>
                </a:solidFill>
                <a:latin typeface="Calibri"/>
                <a:ea typeface="Calibri"/>
                <a:cs typeface="Calibri"/>
                <a:sym typeface="Calibri"/>
              </a:defRPr>
            </a:lvl8pPr>
            <a:lvl9pPr indent="-317500" lvl="8" marL="4114800" marR="0" rtl="0" algn="l">
              <a:lnSpc>
                <a:spcPct val="111000"/>
              </a:lnSpc>
              <a:spcBef>
                <a:spcPts val="930"/>
              </a:spcBef>
              <a:spcAft>
                <a:spcPts val="0"/>
              </a:spcAft>
              <a:buClr>
                <a:srgbClr val="1482AB"/>
              </a:buClr>
              <a:buSzPts val="1400"/>
              <a:buFont typeface="Corbel"/>
              <a:buChar char="–"/>
              <a:defRPr b="0" i="1" sz="1400" u="none" cap="none" strike="noStrike">
                <a:solidFill>
                  <a:srgbClr val="1482AB"/>
                </a:solidFill>
                <a:latin typeface="Calibri"/>
                <a:ea typeface="Calibri"/>
                <a:cs typeface="Calibri"/>
                <a:sym typeface="Calibri"/>
              </a:defRPr>
            </a:lvl9pPr>
          </a:lstStyle>
          <a:p/>
        </p:txBody>
      </p:sp>
      <p:sp>
        <p:nvSpPr>
          <p:cNvPr id="32" name="Google Shape;32;p3"/>
          <p:cNvSpPr txBox="1"/>
          <p:nvPr>
            <p:ph idx="10" type="dt"/>
          </p:nvPr>
        </p:nvSpPr>
        <p:spPr>
          <a:xfrm>
            <a:off x="8961071" y="6296615"/>
            <a:ext cx="2743200" cy="365125"/>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3"/>
          <p:cNvSpPr txBox="1"/>
          <p:nvPr>
            <p:ph idx="11" type="ftr"/>
          </p:nvPr>
        </p:nvSpPr>
        <p:spPr>
          <a:xfrm>
            <a:off x="2933699" y="6296615"/>
            <a:ext cx="5667375"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4C89AF"/>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3"/>
          <p:cNvSpPr txBox="1"/>
          <p:nvPr>
            <p:ph idx="12" type="sldNum"/>
          </p:nvPr>
        </p:nvSpPr>
        <p:spPr>
          <a:xfrm>
            <a:off x="512999" y="723328"/>
            <a:ext cx="1884348" cy="60426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1pPr>
            <a:lvl2pPr indent="0" lvl="1"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2pPr>
            <a:lvl3pPr indent="0" lvl="2"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3pPr>
            <a:lvl4pPr indent="0" lvl="3"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4pPr>
            <a:lvl5pPr indent="0" lvl="4"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5pPr>
            <a:lvl6pPr indent="0" lvl="5"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6pPr>
            <a:lvl7pPr indent="0" lvl="6"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7pPr>
            <a:lvl8pPr indent="0" lvl="7"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8pPr>
            <a:lvl9pPr indent="0" lvl="8" marL="0" marR="0" rtl="0" algn="r">
              <a:spcBef>
                <a:spcPts val="0"/>
              </a:spcBef>
              <a:buNone/>
              <a:defRPr b="0" i="0" sz="4400" u="none" cap="none" strike="noStrike">
                <a:solidFill>
                  <a:srgbClr val="4C89AF"/>
                </a:solidFill>
                <a:latin typeface="Century Schoolbook"/>
                <a:ea typeface="Century Schoolbook"/>
                <a:cs typeface="Century Schoolbook"/>
                <a:sym typeface="Century Schoolbook"/>
              </a:defRPr>
            </a:lvl9pPr>
          </a:lstStyle>
          <a:p>
            <a:pPr indent="0" lvl="0" marL="0">
              <a:spcBef>
                <a:spcPts val="0"/>
              </a:spcBef>
              <a:spcAft>
                <a:spcPts val="0"/>
              </a:spcAft>
              <a:buNone/>
            </a:pPr>
            <a:fld id="{00000000-1234-1234-1234-123412341234}" type="slidenum">
              <a:rPr lang="en-US"/>
              <a:t>‹#›</a:t>
            </a:fld>
            <a:endParaRPr/>
          </a:p>
        </p:txBody>
      </p:sp>
      <p:cxnSp>
        <p:nvCxnSpPr>
          <p:cNvPr id="35" name="Google Shape;35;p3" title="Rule Line"/>
          <p:cNvCxnSpPr/>
          <p:nvPr/>
        </p:nvCxnSpPr>
        <p:spPr>
          <a:xfrm>
            <a:off x="2933700" y="2176009"/>
            <a:ext cx="8770571" cy="0"/>
          </a:xfrm>
          <a:prstGeom prst="straightConnector1">
            <a:avLst/>
          </a:prstGeom>
          <a:noFill/>
          <a:ln cap="flat" cmpd="sng" w="38100">
            <a:solidFill>
              <a:schemeClr val="accent2"/>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www.youtube.com/watch?v=n8wgo6tLVcU" TargetMode="Externa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www.youtube.com/watch?v=f-EsQHr2TQ8" TargetMode="Externa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f-EsQHr2TQ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hyperlink" Target="https://www.timestables.com/12-times-table.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19.jpg"/><Relationship Id="rId5"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chiquita.com/discover/milestones" TargetMode="External"/><Relationship Id="rId4" Type="http://schemas.openxmlformats.org/officeDocument/2006/relationships/image" Target="../media/image22.jpg"/><Relationship Id="rId5" Type="http://schemas.openxmlformats.org/officeDocument/2006/relationships/hyperlink" Target="https://www.chiquita.com/discover/campaigns" TargetMode="External"/><Relationship Id="rId6" Type="http://schemas.openxmlformats.org/officeDocument/2006/relationships/hyperlink" Target="https://www.chiquita.com/our-company/our-story" TargetMode="External"/><Relationship Id="rId7" Type="http://schemas.openxmlformats.org/officeDocument/2006/relationships/hyperlink" Target="http://sea-distance.org" TargetMode="External"/><Relationship Id="rId8"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kidzone.ws/lw/spiders/facts-tarantula.htm"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purposegames.com/game/spider-anatomy-quiz" TargetMode="External"/><Relationship Id="rId4" Type="http://schemas.openxmlformats.org/officeDocument/2006/relationships/image" Target="../media/image10.png"/><Relationship Id="rId5" Type="http://schemas.openxmlformats.org/officeDocument/2006/relationships/hyperlink" Target="https://www.purposegames.com/game/spider-diagram-game" TargetMode="External"/><Relationship Id="rId6" Type="http://schemas.openxmlformats.org/officeDocument/2006/relationships/image" Target="../media/image13.png"/><Relationship Id="rId7" Type="http://schemas.openxmlformats.org/officeDocument/2006/relationships/hyperlink" Target="https://www.purposegames.com/group/m-dcps-steam-elem-music-teachers/tournament-schedul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www.purposegames.com/" TargetMode="External"/><Relationship Id="rId4" Type="http://schemas.openxmlformats.org/officeDocument/2006/relationships/image" Target="../media/image8.pn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15"/>
          <p:cNvSpPr txBox="1"/>
          <p:nvPr>
            <p:ph type="title"/>
          </p:nvPr>
        </p:nvSpPr>
        <p:spPr>
          <a:xfrm>
            <a:off x="2766951" y="1761011"/>
            <a:ext cx="6733309" cy="1841715"/>
          </a:xfrm>
          <a:prstGeom prst="rect">
            <a:avLst/>
          </a:prstGeom>
          <a:noFill/>
          <a:ln>
            <a:noFill/>
          </a:ln>
        </p:spPr>
        <p:txBody>
          <a:bodyPr anchorCtr="0" anchor="t" bIns="45700" lIns="91425" spcFirstLastPara="1" rIns="91425" wrap="square" tIns="45700">
            <a:noAutofit/>
          </a:bodyPr>
          <a:lstStyle/>
          <a:p>
            <a:pPr indent="0" lvl="0" marL="0" marR="0" rtl="0" algn="ctr">
              <a:lnSpc>
                <a:spcPct val="105000"/>
              </a:lnSpc>
              <a:spcBef>
                <a:spcPts val="0"/>
              </a:spcBef>
              <a:spcAft>
                <a:spcPts val="0"/>
              </a:spcAft>
              <a:buClr>
                <a:srgbClr val="D8F1EA"/>
              </a:buClr>
              <a:buSzPts val="3240"/>
              <a:buFont typeface="Century Schoolbook"/>
              <a:buNone/>
            </a:pPr>
            <a:r>
              <a:rPr b="0" i="0" lang="en-US" sz="3240" u="none" cap="none" strike="noStrike">
                <a:solidFill>
                  <a:srgbClr val="D8F1EA"/>
                </a:solidFill>
                <a:latin typeface="Century Schoolbook"/>
                <a:ea typeface="Century Schoolbook"/>
                <a:cs typeface="Century Schoolbook"/>
                <a:sym typeface="Century Schoolbook"/>
              </a:rPr>
              <a:t>(Day-O) The Banana Boat Song</a:t>
            </a:r>
            <a:br>
              <a:rPr b="0" i="0" lang="en-US" sz="3240" u="none" cap="none" strike="noStrike">
                <a:solidFill>
                  <a:srgbClr val="D8F1EA"/>
                </a:solidFill>
                <a:latin typeface="Century Schoolbook"/>
                <a:ea typeface="Century Schoolbook"/>
                <a:cs typeface="Century Schoolbook"/>
                <a:sym typeface="Century Schoolbook"/>
              </a:rPr>
            </a:br>
            <a:r>
              <a:rPr b="0" i="0" lang="en-US" sz="3240" u="none" cap="none" strike="noStrike">
                <a:solidFill>
                  <a:srgbClr val="D8F1EA"/>
                </a:solidFill>
                <a:latin typeface="Century Schoolbook"/>
                <a:ea typeface="Century Schoolbook"/>
                <a:cs typeface="Century Schoolbook"/>
                <a:sym typeface="Century Schoolbook"/>
              </a:rPr>
              <a:t>Harry Belafonte</a:t>
            </a:r>
            <a:br>
              <a:rPr b="0" i="0" lang="en-US" sz="3240" u="none" cap="none" strike="noStrike">
                <a:solidFill>
                  <a:srgbClr val="D8F1EA"/>
                </a:solidFill>
                <a:latin typeface="Century Schoolbook"/>
                <a:ea typeface="Century Schoolbook"/>
                <a:cs typeface="Century Schoolbook"/>
                <a:sym typeface="Century Schoolbook"/>
              </a:rPr>
            </a:br>
            <a:r>
              <a:rPr b="0" i="0" lang="en-US" sz="3240" u="none" cap="none" strike="noStrike">
                <a:solidFill>
                  <a:srgbClr val="D8F1EA"/>
                </a:solidFill>
                <a:latin typeface="Century Schoolbook"/>
                <a:ea typeface="Century Schoolbook"/>
                <a:cs typeface="Century Schoolbook"/>
                <a:sym typeface="Century Schoolbook"/>
              </a:rPr>
              <a:t>Traditional Jamaican Song</a:t>
            </a:r>
            <a:br>
              <a:rPr b="0" i="0" lang="en-US" sz="3240" u="none" cap="none" strike="noStrike">
                <a:solidFill>
                  <a:srgbClr val="D8F1EA"/>
                </a:solidFill>
                <a:latin typeface="Century Schoolbook"/>
                <a:ea typeface="Century Schoolbook"/>
                <a:cs typeface="Century Schoolbook"/>
                <a:sym typeface="Century Schoolbook"/>
              </a:rPr>
            </a:br>
            <a:r>
              <a:rPr b="0" i="0" lang="en-US" sz="3240" u="none" cap="none" strike="noStrike">
                <a:solidFill>
                  <a:srgbClr val="D8F1EA"/>
                </a:solidFill>
                <a:latin typeface="Century Schoolbook"/>
                <a:ea typeface="Century Schoolbook"/>
                <a:cs typeface="Century Schoolbook"/>
                <a:sym typeface="Century Schoolbook"/>
              </a:rPr>
              <a:t>STEAM Lesson</a:t>
            </a:r>
            <a:endParaRPr/>
          </a:p>
        </p:txBody>
      </p:sp>
      <p:sp>
        <p:nvSpPr>
          <p:cNvPr id="133" name="Google Shape;133;p15"/>
          <p:cNvSpPr txBox="1"/>
          <p:nvPr>
            <p:ph idx="1" type="body"/>
          </p:nvPr>
        </p:nvSpPr>
        <p:spPr>
          <a:xfrm>
            <a:off x="3814584" y="4176131"/>
            <a:ext cx="4566474" cy="1038807"/>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chemeClr val="lt2"/>
              </a:buClr>
              <a:buSzPts val="1377"/>
              <a:buFont typeface="Corbel"/>
              <a:buNone/>
            </a:pPr>
            <a:r>
              <a:rPr b="0" i="0" lang="en-US" sz="1377" u="none" cap="none" strike="noStrike">
                <a:solidFill>
                  <a:schemeClr val="lt2"/>
                </a:solidFill>
                <a:latin typeface="Calibri"/>
                <a:ea typeface="Calibri"/>
                <a:cs typeface="Calibri"/>
                <a:sym typeface="Calibri"/>
              </a:rPr>
              <a:t>Dr. Leslie Merida – Gonzalez</a:t>
            </a:r>
            <a:endParaRPr/>
          </a:p>
          <a:p>
            <a:pPr indent="0" lvl="0" marL="0" marR="0" rtl="0" algn="ctr">
              <a:lnSpc>
                <a:spcPct val="110000"/>
              </a:lnSpc>
              <a:spcBef>
                <a:spcPts val="930"/>
              </a:spcBef>
              <a:spcAft>
                <a:spcPts val="0"/>
              </a:spcAft>
              <a:buClr>
                <a:schemeClr val="lt2"/>
              </a:buClr>
              <a:buSzPts val="1377"/>
              <a:buFont typeface="Corbel"/>
              <a:buNone/>
            </a:pPr>
            <a:r>
              <a:rPr b="0" i="0" lang="en-US" sz="1377" u="none" cap="none" strike="noStrike">
                <a:solidFill>
                  <a:schemeClr val="lt2"/>
                </a:solidFill>
                <a:latin typeface="Calibri"/>
                <a:ea typeface="Calibri"/>
                <a:cs typeface="Calibri"/>
                <a:sym typeface="Calibri"/>
              </a:rPr>
              <a:t>Music Educator, Key Biscayne K-8 Center</a:t>
            </a:r>
            <a:endParaRPr/>
          </a:p>
          <a:p>
            <a:pPr indent="0" lvl="0" marL="0" marR="0" rtl="0" algn="ctr">
              <a:lnSpc>
                <a:spcPct val="110000"/>
              </a:lnSpc>
              <a:spcBef>
                <a:spcPts val="930"/>
              </a:spcBef>
              <a:spcAft>
                <a:spcPts val="0"/>
              </a:spcAft>
              <a:buClr>
                <a:schemeClr val="lt2"/>
              </a:buClr>
              <a:buSzPts val="1377"/>
              <a:buFont typeface="Corbel"/>
              <a:buNone/>
            </a:pPr>
            <a:r>
              <a:rPr b="0" i="0" lang="en-US" sz="1377" u="none" cap="none" strike="noStrike">
                <a:solidFill>
                  <a:schemeClr val="lt2"/>
                </a:solidFill>
                <a:latin typeface="Calibri"/>
                <a:ea typeface="Calibri"/>
                <a:cs typeface="Calibri"/>
                <a:sym typeface="Calibri"/>
              </a:rPr>
              <a:t>Strings Orchestra, Band, Chorus, Music Theater</a:t>
            </a:r>
            <a:endParaRPr/>
          </a:p>
          <a:p>
            <a:pPr indent="0" lvl="0" marL="0" marR="0" rtl="0" algn="r">
              <a:lnSpc>
                <a:spcPct val="110000"/>
              </a:lnSpc>
              <a:spcBef>
                <a:spcPts val="930"/>
              </a:spcBef>
              <a:spcAft>
                <a:spcPts val="0"/>
              </a:spcAft>
              <a:buClr>
                <a:srgbClr val="E6E9EB"/>
              </a:buClr>
              <a:buSzPts val="1377"/>
              <a:buFont typeface="Corbel"/>
              <a:buNone/>
            </a:pPr>
            <a:r>
              <a:t/>
            </a:r>
            <a:endParaRPr b="0" i="0" sz="1377" u="none" cap="none" strike="noStrike">
              <a:solidFill>
                <a:schemeClr val="lt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13" name="Shape 213"/>
        <p:cNvGrpSpPr/>
        <p:nvPr/>
      </p:nvGrpSpPr>
      <p:grpSpPr>
        <a:xfrm>
          <a:off x="0" y="0"/>
          <a:ext cx="0" cy="0"/>
          <a:chOff x="0" y="0"/>
          <a:chExt cx="0" cy="0"/>
        </a:xfrm>
      </p:grpSpPr>
      <p:sp>
        <p:nvSpPr>
          <p:cNvPr id="214" name="Google Shape;214;p24"/>
          <p:cNvSpPr txBox="1"/>
          <p:nvPr>
            <p:ph type="ctrTitle"/>
          </p:nvPr>
        </p:nvSpPr>
        <p:spPr>
          <a:xfrm>
            <a:off x="7235687" y="0"/>
            <a:ext cx="4406718" cy="6267565"/>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chemeClr val="dk1"/>
              </a:buClr>
              <a:buSzPts val="1979"/>
              <a:buFont typeface="Century Schoolbook"/>
              <a:buNone/>
            </a:pPr>
            <a:r>
              <a:rPr b="0" i="0" lang="en-US" sz="1979" u="none" cap="none" strike="noStrike">
                <a:solidFill>
                  <a:schemeClr val="dk1"/>
                </a:solidFill>
                <a:latin typeface="Century Schoolbook"/>
                <a:ea typeface="Century Schoolbook"/>
                <a:cs typeface="Century Schoolbook"/>
                <a:sym typeface="Century Schoolbook"/>
              </a:rPr>
              <a:t>Students will make a spider web and a spider with specific dimensions and weight.</a:t>
            </a:r>
            <a:br>
              <a:rPr b="0" i="0" lang="en-US" sz="1979" u="none" cap="none" strike="noStrike">
                <a:solidFill>
                  <a:schemeClr val="dk1"/>
                </a:solidFill>
                <a:latin typeface="Century Schoolbook"/>
                <a:ea typeface="Century Schoolbook"/>
                <a:cs typeface="Century Schoolbook"/>
                <a:sym typeface="Century Schoolbook"/>
              </a:rPr>
            </a:br>
            <a:r>
              <a:rPr b="0" i="0" lang="en-US" sz="1979" u="none" cap="none" strike="noStrike">
                <a:solidFill>
                  <a:schemeClr val="dk1"/>
                </a:solidFill>
                <a:latin typeface="Century Schoolbook"/>
                <a:ea typeface="Century Schoolbook"/>
                <a:cs typeface="Century Schoolbook"/>
                <a:sym typeface="Century Schoolbook"/>
              </a:rPr>
              <a:t> </a:t>
            </a:r>
            <a:br>
              <a:rPr b="0" i="0" lang="en-US" sz="1979" u="none" cap="none" strike="noStrike">
                <a:solidFill>
                  <a:schemeClr val="dk1"/>
                </a:solidFill>
                <a:latin typeface="Century Schoolbook"/>
                <a:ea typeface="Century Schoolbook"/>
                <a:cs typeface="Century Schoolbook"/>
                <a:sym typeface="Century Schoolbook"/>
              </a:rPr>
            </a:br>
            <a:r>
              <a:rPr b="0" i="0" lang="en-US" sz="1979" u="none" cap="none" strike="noStrike">
                <a:solidFill>
                  <a:schemeClr val="dk1"/>
                </a:solidFill>
                <a:latin typeface="Century Schoolbook"/>
                <a:ea typeface="Century Schoolbook"/>
                <a:cs typeface="Century Schoolbook"/>
                <a:sym typeface="Century Schoolbook"/>
              </a:rPr>
              <a:t>Dimension: </a:t>
            </a:r>
            <a:br>
              <a:rPr b="0" i="0" lang="en-US" sz="1979" u="none" cap="none" strike="noStrike">
                <a:solidFill>
                  <a:schemeClr val="dk1"/>
                </a:solidFill>
                <a:latin typeface="Century Schoolbook"/>
                <a:ea typeface="Century Schoolbook"/>
                <a:cs typeface="Century Schoolbook"/>
                <a:sym typeface="Century Schoolbook"/>
              </a:rPr>
            </a:br>
            <a:r>
              <a:rPr b="0" i="0" lang="en-US" sz="1979" u="none" cap="none" strike="noStrike">
                <a:solidFill>
                  <a:schemeClr val="dk1"/>
                </a:solidFill>
                <a:latin typeface="Century Schoolbook"/>
                <a:ea typeface="Century Schoolbook"/>
                <a:cs typeface="Century Schoolbook"/>
                <a:sym typeface="Century Schoolbook"/>
              </a:rPr>
              <a:t>Spider Web Size:12-inch Shape: octagon.</a:t>
            </a:r>
            <a:br>
              <a:rPr b="0" i="0" lang="en-US" sz="1979" u="none" cap="none" strike="noStrike">
                <a:solidFill>
                  <a:schemeClr val="dk1"/>
                </a:solidFill>
                <a:latin typeface="Century Schoolbook"/>
                <a:ea typeface="Century Schoolbook"/>
                <a:cs typeface="Century Schoolbook"/>
                <a:sym typeface="Century Schoolbook"/>
              </a:rPr>
            </a:br>
            <a:r>
              <a:rPr b="0" i="0" lang="en-US" sz="1979" u="none" cap="none" strike="noStrike">
                <a:solidFill>
                  <a:schemeClr val="dk1"/>
                </a:solidFill>
                <a:latin typeface="Century Schoolbook"/>
                <a:ea typeface="Century Schoolbook"/>
                <a:cs typeface="Century Schoolbook"/>
                <a:sym typeface="Century Schoolbook"/>
              </a:rPr>
              <a:t>Spider Size: 6-inch spider.</a:t>
            </a:r>
            <a:br>
              <a:rPr b="0" i="0" lang="en-US" sz="1979" u="none" cap="none" strike="noStrike">
                <a:solidFill>
                  <a:schemeClr val="dk1"/>
                </a:solidFill>
                <a:latin typeface="Century Schoolbook"/>
                <a:ea typeface="Century Schoolbook"/>
                <a:cs typeface="Century Schoolbook"/>
                <a:sym typeface="Century Schoolbook"/>
              </a:rPr>
            </a:br>
            <a:r>
              <a:rPr b="0" i="0" lang="en-US" sz="1979" u="none" cap="none" strike="noStrike">
                <a:solidFill>
                  <a:schemeClr val="dk1"/>
                </a:solidFill>
                <a:latin typeface="Century Schoolbook"/>
                <a:ea typeface="Century Schoolbook"/>
                <a:cs typeface="Century Schoolbook"/>
                <a:sym typeface="Century Schoolbook"/>
              </a:rPr>
              <a:t>(measure from head to spinneret).</a:t>
            </a:r>
            <a:br>
              <a:rPr b="0" i="0" lang="en-US" sz="1979" u="none" cap="none" strike="noStrike">
                <a:solidFill>
                  <a:schemeClr val="dk1"/>
                </a:solidFill>
                <a:latin typeface="Century Schoolbook"/>
                <a:ea typeface="Century Schoolbook"/>
                <a:cs typeface="Century Schoolbook"/>
                <a:sym typeface="Century Schoolbook"/>
              </a:rPr>
            </a:br>
            <a:r>
              <a:rPr b="0" i="0" lang="en-US" sz="1979" u="none" cap="none" strike="noStrike">
                <a:solidFill>
                  <a:schemeClr val="dk1"/>
                </a:solidFill>
                <a:latin typeface="Century Schoolbook"/>
                <a:ea typeface="Century Schoolbook"/>
                <a:cs typeface="Century Schoolbook"/>
                <a:sym typeface="Century Schoolbook"/>
              </a:rPr>
              <a:t>Weight: 6-ounces. </a:t>
            </a:r>
            <a:br>
              <a:rPr b="0" i="0" lang="en-US" sz="1979" u="none" cap="none" strike="noStrike">
                <a:solidFill>
                  <a:schemeClr val="dk1"/>
                </a:solidFill>
                <a:latin typeface="Century Schoolbook"/>
                <a:ea typeface="Century Schoolbook"/>
                <a:cs typeface="Century Schoolbook"/>
                <a:sym typeface="Century Schoolbook"/>
              </a:rPr>
            </a:br>
            <a:r>
              <a:rPr b="0" i="0" lang="en-US" sz="1979" u="none" cap="none" strike="noStrike">
                <a:solidFill>
                  <a:schemeClr val="dk1"/>
                </a:solidFill>
                <a:latin typeface="Century Schoolbook"/>
                <a:ea typeface="Century Schoolbook"/>
                <a:cs typeface="Century Schoolbook"/>
                <a:sym typeface="Century Schoolbook"/>
              </a:rPr>
              <a:t>Spider web should be sturdy enough to hold a 6-ounce spider.</a:t>
            </a:r>
            <a:br>
              <a:rPr b="0" i="0" lang="en-US" sz="1979" u="none" cap="none" strike="noStrike">
                <a:solidFill>
                  <a:schemeClr val="dk1"/>
                </a:solidFill>
                <a:latin typeface="Century Schoolbook"/>
                <a:ea typeface="Century Schoolbook"/>
                <a:cs typeface="Century Schoolbook"/>
                <a:sym typeface="Century Schoolbook"/>
              </a:rPr>
            </a:br>
            <a:br>
              <a:rPr b="0" i="0" lang="en-US" sz="1979" u="none" cap="none" strike="noStrike">
                <a:solidFill>
                  <a:schemeClr val="dk1"/>
                </a:solidFill>
                <a:latin typeface="Century Schoolbook"/>
                <a:ea typeface="Century Schoolbook"/>
                <a:cs typeface="Century Schoolbook"/>
                <a:sym typeface="Century Schoolbook"/>
              </a:rPr>
            </a:br>
            <a:r>
              <a:rPr b="1" i="0" lang="en-US" sz="1979" u="none" cap="none" strike="noStrike">
                <a:solidFill>
                  <a:schemeClr val="dk1"/>
                </a:solidFill>
                <a:latin typeface="Century Schoolbook"/>
                <a:ea typeface="Century Schoolbook"/>
                <a:cs typeface="Century Schoolbook"/>
                <a:sym typeface="Century Schoolbook"/>
              </a:rPr>
              <a:t>CENTRAL QUESTION:</a:t>
            </a:r>
            <a:br>
              <a:rPr b="1" i="0" lang="en-US" sz="1979" u="none" cap="none" strike="noStrike">
                <a:solidFill>
                  <a:schemeClr val="dk1"/>
                </a:solidFill>
                <a:latin typeface="Century Schoolbook"/>
                <a:ea typeface="Century Schoolbook"/>
                <a:cs typeface="Century Schoolbook"/>
                <a:sym typeface="Century Schoolbook"/>
              </a:rPr>
            </a:br>
            <a:r>
              <a:rPr b="0" i="0" lang="en-US" sz="1979" u="none" cap="none" strike="noStrike">
                <a:solidFill>
                  <a:schemeClr val="dk1"/>
                </a:solidFill>
                <a:latin typeface="Century Schoolbook"/>
                <a:ea typeface="Century Schoolbook"/>
                <a:cs typeface="Century Schoolbook"/>
                <a:sym typeface="Century Schoolbook"/>
              </a:rPr>
              <a:t>Will the spider web be able to hold a six ounce spider?</a:t>
            </a:r>
            <a:br>
              <a:rPr b="0" i="0" lang="en-US" sz="1979" u="none" cap="none" strike="noStrike">
                <a:solidFill>
                  <a:schemeClr val="dk1"/>
                </a:solidFill>
                <a:latin typeface="Century Schoolbook"/>
                <a:ea typeface="Century Schoolbook"/>
                <a:cs typeface="Century Schoolbook"/>
                <a:sym typeface="Century Schoolbook"/>
              </a:rPr>
            </a:br>
            <a:br>
              <a:rPr b="0" i="0" lang="en-US" sz="1979" u="none" cap="none" strike="noStrike">
                <a:solidFill>
                  <a:schemeClr val="dk1"/>
                </a:solidFill>
                <a:latin typeface="Century Schoolbook"/>
                <a:ea typeface="Century Schoolbook"/>
                <a:cs typeface="Century Schoolbook"/>
                <a:sym typeface="Century Schoolbook"/>
              </a:rPr>
            </a:br>
            <a:r>
              <a:rPr b="0" i="0" lang="en-US" sz="1979" u="none" cap="none" strike="noStrike">
                <a:solidFill>
                  <a:schemeClr val="dk1"/>
                </a:solidFill>
                <a:latin typeface="Century Schoolbook"/>
                <a:ea typeface="Century Schoolbook"/>
                <a:cs typeface="Century Schoolbook"/>
                <a:sym typeface="Century Schoolbook"/>
              </a:rPr>
              <a:t> </a:t>
            </a:r>
            <a:br>
              <a:rPr b="0" i="0" lang="en-US" sz="1979" u="none" cap="none" strike="noStrike">
                <a:solidFill>
                  <a:schemeClr val="dk1"/>
                </a:solidFill>
                <a:latin typeface="Century Schoolbook"/>
                <a:ea typeface="Century Schoolbook"/>
                <a:cs typeface="Century Schoolbook"/>
                <a:sym typeface="Century Schoolbook"/>
              </a:rPr>
            </a:br>
            <a:r>
              <a:rPr b="1" i="0" lang="en-US" sz="1979" u="none" cap="none" strike="noStrike">
                <a:solidFill>
                  <a:schemeClr val="dk1"/>
                </a:solidFill>
                <a:latin typeface="Century Schoolbook"/>
                <a:ea typeface="Century Schoolbook"/>
                <a:cs typeface="Century Schoolbook"/>
                <a:sym typeface="Century Schoolbook"/>
              </a:rPr>
              <a:t>MAFS.2.MD.1.1.</a:t>
            </a:r>
            <a:br>
              <a:rPr b="0" i="0" lang="en-US" sz="1979" u="none" cap="none" strike="noStrike">
                <a:solidFill>
                  <a:schemeClr val="dk1"/>
                </a:solidFill>
                <a:latin typeface="Century Schoolbook"/>
                <a:ea typeface="Century Schoolbook"/>
                <a:cs typeface="Century Schoolbook"/>
                <a:sym typeface="Century Schoolbook"/>
              </a:rPr>
            </a:br>
            <a:r>
              <a:rPr b="1" i="0" lang="en-US" sz="1979" u="none" cap="none" strike="noStrike">
                <a:solidFill>
                  <a:schemeClr val="dk1"/>
                </a:solidFill>
                <a:latin typeface="Century Schoolbook"/>
                <a:ea typeface="Century Schoolbook"/>
                <a:cs typeface="Century Schoolbook"/>
                <a:sym typeface="Century Schoolbook"/>
              </a:rPr>
              <a:t>MAFS.2.G.1.3.</a:t>
            </a:r>
            <a:endParaRPr b="0" i="0" sz="3509" u="none" cap="none" strike="noStrike">
              <a:solidFill>
                <a:schemeClr val="dk1"/>
              </a:solidFill>
              <a:latin typeface="Century Schoolbook"/>
              <a:ea typeface="Century Schoolbook"/>
              <a:cs typeface="Century Schoolbook"/>
              <a:sym typeface="Century Schoolbook"/>
            </a:endParaRPr>
          </a:p>
        </p:txBody>
      </p:sp>
      <p:sp>
        <p:nvSpPr>
          <p:cNvPr id="215" name="Google Shape;215;p24"/>
          <p:cNvSpPr txBox="1"/>
          <p:nvPr>
            <p:ph idx="1" type="subTitle"/>
          </p:nvPr>
        </p:nvSpPr>
        <p:spPr>
          <a:xfrm>
            <a:off x="352334" y="5592491"/>
            <a:ext cx="3460012" cy="1037760"/>
          </a:xfrm>
          <a:prstGeom prst="rect">
            <a:avLst/>
          </a:prstGeom>
          <a:noFill/>
          <a:ln>
            <a:noFill/>
          </a:ln>
        </p:spPr>
        <p:txBody>
          <a:bodyPr anchorCtr="0" anchor="t" bIns="45700" lIns="91425" spcFirstLastPara="1" rIns="91425" wrap="square" tIns="45700">
            <a:noAutofit/>
          </a:bodyPr>
          <a:lstStyle/>
          <a:p>
            <a:pPr indent="0" lvl="0" marL="0" marR="0" rtl="0" algn="l">
              <a:lnSpc>
                <a:spcPct val="130000"/>
              </a:lnSpc>
              <a:spcBef>
                <a:spcPts val="0"/>
              </a:spcBef>
              <a:spcAft>
                <a:spcPts val="0"/>
              </a:spcAft>
              <a:buClr>
                <a:schemeClr val="dk1"/>
              </a:buClr>
              <a:buSzPts val="4440"/>
              <a:buFont typeface="Corbel"/>
              <a:buNone/>
            </a:pPr>
            <a:r>
              <a:rPr b="1" i="0" lang="en-US" sz="4440" u="none" cap="none" strike="noStrike">
                <a:solidFill>
                  <a:schemeClr val="dk1"/>
                </a:solidFill>
                <a:latin typeface="Calibri"/>
                <a:ea typeface="Calibri"/>
                <a:cs typeface="Calibri"/>
                <a:sym typeface="Calibri"/>
              </a:rPr>
              <a:t>ENGINEERING   </a:t>
            </a:r>
            <a:endParaRPr/>
          </a:p>
        </p:txBody>
      </p:sp>
      <p:sp>
        <p:nvSpPr>
          <p:cNvPr id="216" name="Google Shape;216;p24"/>
          <p:cNvSpPr txBox="1"/>
          <p:nvPr/>
        </p:nvSpPr>
        <p:spPr>
          <a:xfrm>
            <a:off x="129552" y="227749"/>
            <a:ext cx="6823563" cy="132343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8000">
                <a:solidFill>
                  <a:schemeClr val="dk1"/>
                </a:solidFill>
                <a:latin typeface="Eater"/>
                <a:ea typeface="Eater"/>
                <a:cs typeface="Eater"/>
                <a:sym typeface="Eater"/>
              </a:rPr>
              <a:t>Spider Web Challenge</a:t>
            </a:r>
            <a:endParaRPr/>
          </a:p>
        </p:txBody>
      </p:sp>
      <p:pic>
        <p:nvPicPr>
          <p:cNvPr descr="A picture containing clothing&#10;&#10;Description generated with high confidence" id="217" name="Google Shape;217;p24"/>
          <p:cNvPicPr preferRelativeResize="0"/>
          <p:nvPr/>
        </p:nvPicPr>
        <p:blipFill rotWithShape="1">
          <a:blip r:embed="rId3">
            <a:alphaModFix/>
          </a:blip>
          <a:srcRect b="0" l="8260" r="0" t="0"/>
          <a:stretch/>
        </p:blipFill>
        <p:spPr>
          <a:xfrm>
            <a:off x="440819" y="2096086"/>
            <a:ext cx="2171996" cy="1959079"/>
          </a:xfrm>
          <a:prstGeom prst="rect">
            <a:avLst/>
          </a:prstGeom>
          <a:noFill/>
          <a:ln>
            <a:noFill/>
          </a:ln>
        </p:spPr>
      </p:pic>
      <p:pic>
        <p:nvPicPr>
          <p:cNvPr id="218" name="Google Shape;218;p24"/>
          <p:cNvPicPr preferRelativeResize="0"/>
          <p:nvPr/>
        </p:nvPicPr>
        <p:blipFill rotWithShape="1">
          <a:blip r:embed="rId4">
            <a:alphaModFix/>
          </a:blip>
          <a:srcRect b="0" l="0" r="0" t="0"/>
          <a:stretch/>
        </p:blipFill>
        <p:spPr>
          <a:xfrm>
            <a:off x="3224696" y="2115613"/>
            <a:ext cx="2646017" cy="19395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5"/>
          <p:cNvSpPr txBox="1"/>
          <p:nvPr>
            <p:ph type="title"/>
          </p:nvPr>
        </p:nvSpPr>
        <p:spPr>
          <a:xfrm>
            <a:off x="7826514" y="568345"/>
            <a:ext cx="3877757" cy="1560716"/>
          </a:xfrm>
          <a:prstGeom prst="rect">
            <a:avLst/>
          </a:prstGeom>
          <a:noFill/>
          <a:ln>
            <a:noFill/>
          </a:ln>
        </p:spPr>
        <p:txBody>
          <a:bodyPr anchorCtr="0" anchor="t" bIns="45700" lIns="91425" spcFirstLastPara="1" rIns="91425" wrap="square" tIns="45700">
            <a:noAutofit/>
          </a:bodyPr>
          <a:lstStyle/>
          <a:p>
            <a:pPr indent="0" lvl="0" marL="0" marR="0" rtl="0" algn="l">
              <a:lnSpc>
                <a:spcPct val="99000"/>
              </a:lnSpc>
              <a:spcBef>
                <a:spcPts val="0"/>
              </a:spcBef>
              <a:spcAft>
                <a:spcPts val="0"/>
              </a:spcAft>
              <a:buClr>
                <a:srgbClr val="4C89AF"/>
              </a:buClr>
              <a:buSzPts val="4100"/>
              <a:buFont typeface="Century Schoolbook"/>
              <a:buNone/>
            </a:pPr>
            <a:r>
              <a:rPr b="0" i="0" lang="en-US" sz="4100" u="none" cap="none" strike="noStrike">
                <a:solidFill>
                  <a:srgbClr val="4C89AF"/>
                </a:solidFill>
                <a:latin typeface="Century Schoolbook"/>
                <a:ea typeface="Century Schoolbook"/>
                <a:cs typeface="Century Schoolbook"/>
                <a:sym typeface="Century Schoolbook"/>
              </a:rPr>
              <a:t>Banana Boat Song Meaning</a:t>
            </a:r>
            <a:endParaRPr/>
          </a:p>
        </p:txBody>
      </p:sp>
      <p:sp>
        <p:nvSpPr>
          <p:cNvPr id="224" name="Google Shape;224;p25"/>
          <p:cNvSpPr txBox="1"/>
          <p:nvPr/>
        </p:nvSpPr>
        <p:spPr>
          <a:xfrm>
            <a:off x="7826514" y="2332337"/>
            <a:ext cx="3877757" cy="4360011"/>
          </a:xfrm>
          <a:prstGeom prst="rect">
            <a:avLst/>
          </a:prstGeom>
          <a:noFill/>
          <a:ln>
            <a:noFill/>
          </a:ln>
        </p:spPr>
        <p:txBody>
          <a:bodyPr anchorCtr="0" anchor="t" bIns="45700" lIns="91425" spcFirstLastPara="1" rIns="91425" wrap="square" tIns="45700">
            <a:noAutofit/>
          </a:bodyPr>
          <a:lstStyle/>
          <a:p>
            <a:pPr indent="0" lvl="0" marL="0" marR="0" rtl="0" algn="l">
              <a:lnSpc>
                <a:spcPct val="91000"/>
              </a:lnSpc>
              <a:spcBef>
                <a:spcPts val="0"/>
              </a:spcBef>
              <a:spcAft>
                <a:spcPts val="0"/>
              </a:spcAft>
              <a:buNone/>
            </a:pPr>
            <a:r>
              <a:rPr lang="en-US" sz="1665">
                <a:solidFill>
                  <a:srgbClr val="4C89AF"/>
                </a:solidFill>
                <a:latin typeface="Calibri"/>
                <a:ea typeface="Calibri"/>
                <a:cs typeface="Calibri"/>
                <a:sym typeface="Calibri"/>
              </a:rPr>
              <a:t>“Day-O (The Banana Boat Song)" is an example of Calypso Music. It is a working folk song.  The song tells the story of dock workers working the night shift loading bananas onto ships.  Daylight has come, the shift is over, and they want their work to be counted (tallied) up so that they can go home.</a:t>
            </a:r>
            <a:endParaRPr/>
          </a:p>
          <a:p>
            <a:pPr indent="0" lvl="0" marL="0" marR="0" rtl="0" algn="l">
              <a:lnSpc>
                <a:spcPct val="91000"/>
              </a:lnSpc>
              <a:spcBef>
                <a:spcPts val="930"/>
              </a:spcBef>
              <a:spcAft>
                <a:spcPts val="0"/>
              </a:spcAft>
              <a:buNone/>
            </a:pPr>
            <a:r>
              <a:t/>
            </a:r>
            <a:endParaRPr sz="1665">
              <a:solidFill>
                <a:srgbClr val="4C89AF"/>
              </a:solidFill>
              <a:latin typeface="Calibri"/>
              <a:ea typeface="Calibri"/>
              <a:cs typeface="Calibri"/>
              <a:sym typeface="Calibri"/>
            </a:endParaRPr>
          </a:p>
          <a:p>
            <a:pPr indent="0" lvl="0" marL="0" marR="0" rtl="0" algn="l">
              <a:lnSpc>
                <a:spcPct val="91000"/>
              </a:lnSpc>
              <a:spcBef>
                <a:spcPts val="930"/>
              </a:spcBef>
              <a:spcAft>
                <a:spcPts val="0"/>
              </a:spcAft>
              <a:buNone/>
            </a:pPr>
            <a:r>
              <a:t/>
            </a:r>
            <a:endParaRPr sz="1665">
              <a:solidFill>
                <a:srgbClr val="4C89AF"/>
              </a:solidFill>
              <a:latin typeface="Calibri"/>
              <a:ea typeface="Calibri"/>
              <a:cs typeface="Calibri"/>
              <a:sym typeface="Calibri"/>
            </a:endParaRPr>
          </a:p>
          <a:p>
            <a:pPr indent="0" lvl="0" marL="0" marR="0" rtl="0" algn="l">
              <a:lnSpc>
                <a:spcPct val="91000"/>
              </a:lnSpc>
              <a:spcBef>
                <a:spcPts val="930"/>
              </a:spcBef>
              <a:spcAft>
                <a:spcPts val="0"/>
              </a:spcAft>
              <a:buNone/>
            </a:pPr>
            <a:r>
              <a:t/>
            </a:r>
            <a:endParaRPr sz="1665">
              <a:solidFill>
                <a:srgbClr val="4C89AF"/>
              </a:solidFill>
              <a:latin typeface="Calibri"/>
              <a:ea typeface="Calibri"/>
              <a:cs typeface="Calibri"/>
              <a:sym typeface="Calibri"/>
            </a:endParaRPr>
          </a:p>
          <a:p>
            <a:pPr indent="0" lvl="0" marL="0" marR="0" rtl="0" algn="l">
              <a:lnSpc>
                <a:spcPct val="91000"/>
              </a:lnSpc>
              <a:spcBef>
                <a:spcPts val="930"/>
              </a:spcBef>
              <a:spcAft>
                <a:spcPts val="0"/>
              </a:spcAft>
              <a:buNone/>
            </a:pPr>
            <a:r>
              <a:rPr lang="en-US" sz="6567">
                <a:solidFill>
                  <a:schemeClr val="lt1"/>
                </a:solidFill>
                <a:latin typeface="Calibri"/>
                <a:ea typeface="Calibri"/>
                <a:cs typeface="Calibri"/>
                <a:sym typeface="Calibri"/>
              </a:rPr>
              <a:t>ARTS</a:t>
            </a:r>
            <a:endParaRPr sz="3237">
              <a:solidFill>
                <a:schemeClr val="lt1"/>
              </a:solidFill>
              <a:latin typeface="Calibri"/>
              <a:ea typeface="Calibri"/>
              <a:cs typeface="Calibri"/>
              <a:sym typeface="Calibri"/>
            </a:endParaRPr>
          </a:p>
          <a:p>
            <a:pPr indent="0" lvl="0" marL="0" marR="0" rtl="0" algn="l">
              <a:lnSpc>
                <a:spcPct val="91000"/>
              </a:lnSpc>
              <a:spcBef>
                <a:spcPts val="930"/>
              </a:spcBef>
              <a:spcAft>
                <a:spcPts val="0"/>
              </a:spcAft>
              <a:buNone/>
            </a:pPr>
            <a:r>
              <a:t/>
            </a:r>
            <a:endParaRPr sz="1665">
              <a:solidFill>
                <a:srgbClr val="4C89AF"/>
              </a:solidFill>
              <a:latin typeface="Calibri"/>
              <a:ea typeface="Calibri"/>
              <a:cs typeface="Calibri"/>
              <a:sym typeface="Calibri"/>
            </a:endParaRPr>
          </a:p>
        </p:txBody>
      </p:sp>
      <p:pic>
        <p:nvPicPr>
          <p:cNvPr descr="Image result for harry belafonte banana boat song with muppets" id="225" name="Google Shape;225;p25">
            <a:hlinkClick r:id="rId3"/>
          </p:cNvPr>
          <p:cNvPicPr preferRelativeResize="0"/>
          <p:nvPr/>
        </p:nvPicPr>
        <p:blipFill rotWithShape="1">
          <a:blip r:embed="rId4">
            <a:alphaModFix/>
          </a:blip>
          <a:srcRect b="4944" l="0" r="0" t="5255"/>
          <a:stretch/>
        </p:blipFill>
        <p:spPr>
          <a:xfrm>
            <a:off x="657229" y="1532843"/>
            <a:ext cx="6572911" cy="43600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6"/>
          <p:cNvSpPr txBox="1"/>
          <p:nvPr>
            <p:ph type="title"/>
          </p:nvPr>
        </p:nvSpPr>
        <p:spPr>
          <a:xfrm>
            <a:off x="1158063" y="674670"/>
            <a:ext cx="8770571" cy="1560716"/>
          </a:xfrm>
          <a:prstGeom prst="rect">
            <a:avLst/>
          </a:prstGeom>
          <a:noFill/>
          <a:ln>
            <a:noFill/>
          </a:ln>
        </p:spPr>
        <p:txBody>
          <a:bodyPr anchorCtr="0" anchor="t" bIns="45700" lIns="91425" spcFirstLastPara="1" rIns="91425" wrap="square" tIns="45700">
            <a:noAutofit/>
          </a:bodyPr>
          <a:lstStyle/>
          <a:p>
            <a:pPr indent="0" lvl="0" marL="0" marR="0" rtl="0" algn="ctr">
              <a:lnSpc>
                <a:spcPct val="99000"/>
              </a:lnSpc>
              <a:spcBef>
                <a:spcPts val="0"/>
              </a:spcBef>
              <a:spcAft>
                <a:spcPts val="0"/>
              </a:spcAft>
              <a:buClr>
                <a:srgbClr val="4C89AF"/>
              </a:buClr>
              <a:buSzPts val="4400"/>
              <a:buFont typeface="Century Schoolbook"/>
              <a:buNone/>
            </a:pPr>
            <a:r>
              <a:rPr b="0" i="0" lang="en-US" sz="4400" u="none" cap="none" strike="noStrike">
                <a:solidFill>
                  <a:srgbClr val="4C89AF"/>
                </a:solidFill>
                <a:latin typeface="Century Schoolbook"/>
                <a:ea typeface="Century Schoolbook"/>
                <a:cs typeface="Century Schoolbook"/>
                <a:sym typeface="Century Schoolbook"/>
              </a:rPr>
              <a:t>Calypso Music</a:t>
            </a:r>
            <a:endParaRPr/>
          </a:p>
        </p:txBody>
      </p:sp>
      <p:sp>
        <p:nvSpPr>
          <p:cNvPr id="231" name="Google Shape;231;p26"/>
          <p:cNvSpPr/>
          <p:nvPr/>
        </p:nvSpPr>
        <p:spPr>
          <a:xfrm>
            <a:off x="669851" y="2690336"/>
            <a:ext cx="10696354"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222222"/>
                </a:solidFill>
                <a:latin typeface="Roboto"/>
                <a:ea typeface="Roboto"/>
                <a:cs typeface="Roboto"/>
                <a:sym typeface="Roboto"/>
              </a:rPr>
              <a:t>Calypso is a style of Afro-Caribbean music that originated in Trinidad and Tobago during the early to mid-19th century.  Calypso music was brought by African slaves imported to Caribbean islands to work on sugar plantations.  </a:t>
            </a:r>
            <a:endParaRPr sz="1800">
              <a:solidFill>
                <a:schemeClr val="dk1"/>
              </a:solidFill>
              <a:latin typeface="Calibri"/>
              <a:ea typeface="Calibri"/>
              <a:cs typeface="Calibri"/>
              <a:sym typeface="Calibri"/>
            </a:endParaRPr>
          </a:p>
        </p:txBody>
      </p:sp>
      <p:pic>
        <p:nvPicPr>
          <p:cNvPr descr="Image result for insects playing calypso music" id="232" name="Google Shape;232;p26">
            <a:hlinkClick r:id="rId3"/>
          </p:cNvPr>
          <p:cNvPicPr preferRelativeResize="0"/>
          <p:nvPr/>
        </p:nvPicPr>
        <p:blipFill rotWithShape="1">
          <a:blip r:embed="rId4">
            <a:alphaModFix/>
          </a:blip>
          <a:srcRect b="4678" l="2730" r="2675" t="4024"/>
          <a:stretch/>
        </p:blipFill>
        <p:spPr>
          <a:xfrm>
            <a:off x="4348715" y="3613667"/>
            <a:ext cx="3009015" cy="29040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36" name="Shape 236"/>
        <p:cNvGrpSpPr/>
        <p:nvPr/>
      </p:nvGrpSpPr>
      <p:grpSpPr>
        <a:xfrm>
          <a:off x="0" y="0"/>
          <a:ext cx="0" cy="0"/>
          <a:chOff x="0" y="0"/>
          <a:chExt cx="0" cy="0"/>
        </a:xfrm>
      </p:grpSpPr>
      <p:sp>
        <p:nvSpPr>
          <p:cNvPr id="237" name="Google Shape;237;p27"/>
          <p:cNvSpPr/>
          <p:nvPr/>
        </p:nvSpPr>
        <p:spPr>
          <a:xfrm>
            <a:off x="0" y="141043"/>
            <a:ext cx="11341290" cy="230832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800"/>
              <a:buFont typeface="Ribeye"/>
              <a:buNone/>
            </a:pPr>
            <a:r>
              <a:rPr b="0" i="0" lang="en-US" sz="2800" u="sng" cap="none" strike="noStrike">
                <a:solidFill>
                  <a:schemeClr val="dk1"/>
                </a:solidFill>
                <a:latin typeface="Ribeye"/>
                <a:ea typeface="Ribeye"/>
                <a:cs typeface="Ribeye"/>
                <a:sym typeface="Ribeye"/>
              </a:rPr>
              <a:t>Calypso Music: Instruments</a:t>
            </a:r>
            <a:endParaRPr b="0" i="0" sz="11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Times New Roman"/>
              <a:buNone/>
            </a:pPr>
            <a:r>
              <a:rPr b="0" i="0" lang="en-US" sz="1400" u="sng" cap="none" strike="noStrike">
                <a:solidFill>
                  <a:schemeClr val="hlink"/>
                </a:solidFill>
                <a:latin typeface="Times New Roman"/>
                <a:ea typeface="Times New Roman"/>
                <a:cs typeface="Times New Roman"/>
                <a:sym typeface="Times New Roman"/>
                <a:hlinkClick r:id="rId3"/>
              </a:rPr>
              <a:t>https://www.youtube.com/watch?v=f-EsQHr2TQ8</a:t>
            </a:r>
            <a:endParaRPr b="0" i="0" sz="1400" u="sng"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000"/>
              <a:buFont typeface="Arial"/>
              <a:buNone/>
            </a:pPr>
            <a:r>
              <a:t/>
            </a:r>
            <a:endParaRPr b="0" i="0" sz="1000" u="sng"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rPr lang="en-US" sz="2000">
                <a:solidFill>
                  <a:schemeClr val="dk1"/>
                </a:solidFill>
                <a:latin typeface="Times New Roman"/>
                <a:ea typeface="Times New Roman"/>
                <a:cs typeface="Times New Roman"/>
                <a:sym typeface="Times New Roman"/>
              </a:rPr>
              <a:t>1.</a:t>
            </a:r>
            <a:r>
              <a:rPr b="0" i="0" lang="en-US" sz="2000" u="none" cap="none" strike="noStrike">
                <a:solidFill>
                  <a:schemeClr val="dk1"/>
                </a:solidFill>
                <a:latin typeface="Times New Roman"/>
                <a:ea typeface="Times New Roman"/>
                <a:cs typeface="Times New Roman"/>
                <a:sym typeface="Times New Roman"/>
              </a:rPr>
              <a:t> Tell me what music instruments are involved in Calypso music? __________________________________</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0" i="0" lang="en-US" sz="2000" u="none" cap="none" strike="noStrike">
                <a:solidFill>
                  <a:schemeClr val="dk1"/>
                </a:solidFill>
                <a:latin typeface="Times New Roman"/>
                <a:ea typeface="Times New Roman"/>
                <a:cs typeface="Times New Roman"/>
                <a:sym typeface="Times New Roman"/>
              </a:rPr>
              <a:t>3. What part of the world do you think Calypso music comes from? _________________________________</a:t>
            </a:r>
            <a:endParaRPr/>
          </a:p>
          <a:p>
            <a:pPr indent="0" lvl="0" marL="0" marR="0" rtl="0" algn="l">
              <a:lnSpc>
                <a:spcPct val="100000"/>
              </a:lnSpc>
              <a:spcBef>
                <a:spcPts val="0"/>
              </a:spcBef>
              <a:spcAft>
                <a:spcPts val="0"/>
              </a:spcAft>
              <a:buNone/>
            </a:pPr>
            <a:r>
              <a:rPr lang="en-US" sz="2000">
                <a:solidFill>
                  <a:schemeClr val="dk1"/>
                </a:solidFill>
                <a:latin typeface="Times New Roman"/>
                <a:ea typeface="Times New Roman"/>
                <a:cs typeface="Times New Roman"/>
                <a:sym typeface="Times New Roman"/>
              </a:rPr>
              <a:t>3. Tell me where in Miami would you go to listen to Calypso music? ________________________________</a:t>
            </a:r>
            <a:endParaRPr b="0"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600"/>
              <a:buFont typeface="Times New Roman"/>
              <a:buNone/>
            </a:pPr>
            <a:r>
              <a:rPr b="0" i="0" lang="en-US" sz="1600" u="none" cap="none" strike="noStrike">
                <a:solidFill>
                  <a:schemeClr val="dk1"/>
                </a:solidFill>
                <a:latin typeface="Times New Roman"/>
                <a:ea typeface="Times New Roman"/>
                <a:cs typeface="Times New Roman"/>
                <a:sym typeface="Times New Roman"/>
              </a:rPr>
              <a:t>Directions:  Listen to </a:t>
            </a:r>
            <a:r>
              <a:rPr b="0" i="0" lang="en-US" sz="1600" u="none" cap="none" strike="noStrike">
                <a:solidFill>
                  <a:schemeClr val="dk1"/>
                </a:solidFill>
                <a:latin typeface="Calibri"/>
                <a:ea typeface="Calibri"/>
                <a:cs typeface="Calibri"/>
                <a:sym typeface="Calibri"/>
              </a:rPr>
              <a:t>“</a:t>
            </a:r>
            <a:r>
              <a:rPr b="0" i="0" lang="en-US" sz="1600" u="none" cap="none" strike="noStrike">
                <a:solidFill>
                  <a:schemeClr val="dk1"/>
                </a:solidFill>
                <a:latin typeface="Times New Roman"/>
                <a:ea typeface="Times New Roman"/>
                <a:cs typeface="Times New Roman"/>
                <a:sym typeface="Times New Roman"/>
              </a:rPr>
              <a:t>Creepy Crawly Calypso</a:t>
            </a:r>
            <a:r>
              <a:rPr b="0" i="0" lang="en-US" sz="1600" u="none" cap="none" strike="noStrike">
                <a:solidFill>
                  <a:schemeClr val="dk1"/>
                </a:solidFill>
                <a:latin typeface="Calibri"/>
                <a:ea typeface="Calibri"/>
                <a:cs typeface="Calibri"/>
                <a:sym typeface="Calibri"/>
              </a:rPr>
              <a:t>”</a:t>
            </a:r>
            <a:r>
              <a:rPr b="0" i="0" lang="en-US" sz="1600" u="none" cap="none" strike="noStrike">
                <a:solidFill>
                  <a:schemeClr val="dk1"/>
                </a:solidFill>
                <a:latin typeface="Times New Roman"/>
                <a:ea typeface="Times New Roman"/>
                <a:cs typeface="Times New Roman"/>
                <a:sym typeface="Times New Roman"/>
              </a:rPr>
              <a:t> and categorize instruments into their families.</a:t>
            </a:r>
            <a:endParaRPr b="0" i="0" sz="2800" u="none" cap="none" strike="noStrike">
              <a:solidFill>
                <a:schemeClr val="dk1"/>
              </a:solidFill>
              <a:latin typeface="Arial"/>
              <a:ea typeface="Arial"/>
              <a:cs typeface="Arial"/>
              <a:sym typeface="Arial"/>
            </a:endParaRPr>
          </a:p>
        </p:txBody>
      </p:sp>
      <p:grpSp>
        <p:nvGrpSpPr>
          <p:cNvPr id="238" name="Google Shape;238;p27"/>
          <p:cNvGrpSpPr/>
          <p:nvPr/>
        </p:nvGrpSpPr>
        <p:grpSpPr>
          <a:xfrm>
            <a:off x="2281220" y="2610678"/>
            <a:ext cx="7324035" cy="3978228"/>
            <a:chOff x="-1" y="0"/>
            <a:chExt cx="7324035" cy="3978228"/>
          </a:xfrm>
        </p:grpSpPr>
        <p:sp>
          <p:nvSpPr>
            <p:cNvPr id="239" name="Google Shape;239;p27"/>
            <p:cNvSpPr/>
            <p:nvPr/>
          </p:nvSpPr>
          <p:spPr>
            <a:xfrm rot="-5400000">
              <a:off x="836451" y="-836451"/>
              <a:ext cx="1989114" cy="3662017"/>
            </a:xfrm>
            <a:prstGeom prst="round1Rect">
              <a:avLst>
                <a:gd fmla="val 16667" name="adj"/>
              </a:avLst>
            </a:prstGeom>
            <a:solidFill>
              <a:schemeClr val="accent4"/>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0" name="Google Shape;240;p27"/>
            <p:cNvSpPr txBox="1"/>
            <p:nvPr/>
          </p:nvSpPr>
          <p:spPr>
            <a:xfrm>
              <a:off x="-1" y="1"/>
              <a:ext cx="3662017" cy="1491835"/>
            </a:xfrm>
            <a:prstGeom prst="rect">
              <a:avLst/>
            </a:prstGeom>
            <a:noFill/>
            <a:ln>
              <a:noFill/>
            </a:ln>
          </p:spPr>
          <p:txBody>
            <a:bodyPr anchorCtr="0" anchor="ctr" bIns="213350" lIns="213350" spcFirstLastPara="1" rIns="213350" wrap="square" tIns="213350">
              <a:noAutofit/>
            </a:bodyPr>
            <a:lstStyle/>
            <a:p>
              <a:pPr indent="0" lvl="0" marL="0" marR="0" rtl="0" algn="ctr">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Strings</a:t>
              </a:r>
              <a:endParaRPr sz="3000">
                <a:solidFill>
                  <a:schemeClr val="lt1"/>
                </a:solidFill>
                <a:latin typeface="Calibri"/>
                <a:ea typeface="Calibri"/>
                <a:cs typeface="Calibri"/>
                <a:sym typeface="Calibri"/>
              </a:endParaRPr>
            </a:p>
          </p:txBody>
        </p:sp>
        <p:sp>
          <p:nvSpPr>
            <p:cNvPr id="241" name="Google Shape;241;p27"/>
            <p:cNvSpPr/>
            <p:nvPr/>
          </p:nvSpPr>
          <p:spPr>
            <a:xfrm>
              <a:off x="3662017" y="0"/>
              <a:ext cx="3662017" cy="1989114"/>
            </a:xfrm>
            <a:prstGeom prst="round1Rect">
              <a:avLst>
                <a:gd fmla="val 16667" name="adj"/>
              </a:avLst>
            </a:prstGeom>
            <a:solidFill>
              <a:srgbClr val="40A87B"/>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2" name="Google Shape;242;p27"/>
            <p:cNvSpPr txBox="1"/>
            <p:nvPr/>
          </p:nvSpPr>
          <p:spPr>
            <a:xfrm>
              <a:off x="3662017" y="0"/>
              <a:ext cx="3662017" cy="1491835"/>
            </a:xfrm>
            <a:prstGeom prst="rect">
              <a:avLst/>
            </a:prstGeom>
            <a:noFill/>
            <a:ln>
              <a:noFill/>
            </a:ln>
          </p:spPr>
          <p:txBody>
            <a:bodyPr anchorCtr="0" anchor="ctr" bIns="213350" lIns="213350" spcFirstLastPara="1" rIns="213350" wrap="square" tIns="213350">
              <a:noAutofit/>
            </a:bodyPr>
            <a:lstStyle/>
            <a:p>
              <a:pPr indent="0" lvl="0" marL="0" marR="0" rtl="0" algn="ctr">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Woodwinds</a:t>
              </a:r>
              <a:endParaRPr sz="3000">
                <a:solidFill>
                  <a:schemeClr val="lt1"/>
                </a:solidFill>
                <a:latin typeface="Calibri"/>
                <a:ea typeface="Calibri"/>
                <a:cs typeface="Calibri"/>
                <a:sym typeface="Calibri"/>
              </a:endParaRPr>
            </a:p>
          </p:txBody>
        </p:sp>
        <p:sp>
          <p:nvSpPr>
            <p:cNvPr id="243" name="Google Shape;243;p27"/>
            <p:cNvSpPr/>
            <p:nvPr/>
          </p:nvSpPr>
          <p:spPr>
            <a:xfrm rot="10800000">
              <a:off x="0" y="1989114"/>
              <a:ext cx="3662017" cy="1989114"/>
            </a:xfrm>
            <a:prstGeom prst="round1Rect">
              <a:avLst>
                <a:gd fmla="val 16667" name="adj"/>
              </a:avLst>
            </a:prstGeom>
            <a:solidFill>
              <a:srgbClr val="3F9765"/>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Google Shape;244;p27"/>
            <p:cNvSpPr txBox="1"/>
            <p:nvPr/>
          </p:nvSpPr>
          <p:spPr>
            <a:xfrm>
              <a:off x="0" y="2486393"/>
              <a:ext cx="3662017" cy="1491835"/>
            </a:xfrm>
            <a:prstGeom prst="rect">
              <a:avLst/>
            </a:prstGeom>
            <a:noFill/>
            <a:ln>
              <a:noFill/>
            </a:ln>
          </p:spPr>
          <p:txBody>
            <a:bodyPr anchorCtr="0" anchor="ctr" bIns="213350" lIns="213350" spcFirstLastPara="1" rIns="213350" wrap="square" tIns="213350">
              <a:noAutofit/>
            </a:bodyPr>
            <a:lstStyle/>
            <a:p>
              <a:pPr indent="0" lvl="0" marL="0" marR="0" rtl="0" algn="ctr">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Brass</a:t>
              </a:r>
              <a:endParaRPr sz="3000">
                <a:solidFill>
                  <a:schemeClr val="lt1"/>
                </a:solidFill>
                <a:latin typeface="Calibri"/>
                <a:ea typeface="Calibri"/>
                <a:cs typeface="Calibri"/>
                <a:sym typeface="Calibri"/>
              </a:endParaRPr>
            </a:p>
          </p:txBody>
        </p:sp>
        <p:sp>
          <p:nvSpPr>
            <p:cNvPr id="245" name="Google Shape;245;p27"/>
            <p:cNvSpPr/>
            <p:nvPr/>
          </p:nvSpPr>
          <p:spPr>
            <a:xfrm rot="5400000">
              <a:off x="4498469" y="1152663"/>
              <a:ext cx="1989114" cy="3662017"/>
            </a:xfrm>
            <a:prstGeom prst="round1Rect">
              <a:avLst>
                <a:gd fmla="val 16667" name="adj"/>
              </a:avLst>
            </a:prstGeom>
            <a:solidFill>
              <a:srgbClr val="3D8752"/>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6" name="Google Shape;246;p27"/>
            <p:cNvSpPr txBox="1"/>
            <p:nvPr/>
          </p:nvSpPr>
          <p:spPr>
            <a:xfrm>
              <a:off x="3662017" y="2486393"/>
              <a:ext cx="3662017" cy="1491835"/>
            </a:xfrm>
            <a:prstGeom prst="rect">
              <a:avLst/>
            </a:prstGeom>
            <a:noFill/>
            <a:ln>
              <a:noFill/>
            </a:ln>
          </p:spPr>
          <p:txBody>
            <a:bodyPr anchorCtr="0" anchor="ctr" bIns="213350" lIns="213350" spcFirstLastPara="1" rIns="213350" wrap="square" tIns="213350">
              <a:noAutofit/>
            </a:bodyPr>
            <a:lstStyle/>
            <a:p>
              <a:pPr indent="0" lvl="0" marL="0" marR="0" rtl="0" algn="ctr">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Percussion</a:t>
              </a:r>
              <a:endParaRPr sz="3000">
                <a:solidFill>
                  <a:schemeClr val="lt1"/>
                </a:solidFill>
                <a:latin typeface="Calibri"/>
                <a:ea typeface="Calibri"/>
                <a:cs typeface="Calibri"/>
                <a:sym typeface="Calibri"/>
              </a:endParaRPr>
            </a:p>
          </p:txBody>
        </p:sp>
        <p:sp>
          <p:nvSpPr>
            <p:cNvPr id="247" name="Google Shape;247;p27"/>
            <p:cNvSpPr/>
            <p:nvPr/>
          </p:nvSpPr>
          <p:spPr>
            <a:xfrm>
              <a:off x="2563412" y="1491835"/>
              <a:ext cx="2197210" cy="994557"/>
            </a:xfrm>
            <a:prstGeom prst="roundRect">
              <a:avLst>
                <a:gd fmla="val 16667" name="adj"/>
              </a:avLst>
            </a:prstGeom>
            <a:solidFill>
              <a:srgbClr val="CDE5DC"/>
            </a:solid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Google Shape;248;p27"/>
            <p:cNvSpPr txBox="1"/>
            <p:nvPr/>
          </p:nvSpPr>
          <p:spPr>
            <a:xfrm>
              <a:off x="2611962" y="1540385"/>
              <a:ext cx="2100110" cy="897457"/>
            </a:xfrm>
            <a:prstGeom prst="rect">
              <a:avLst/>
            </a:prstGeom>
            <a:noFill/>
            <a:ln>
              <a:noFill/>
            </a:ln>
          </p:spPr>
          <p:txBody>
            <a:bodyPr anchorCtr="0" anchor="ctr" bIns="114300" lIns="114300" spcFirstLastPara="1" rIns="114300" wrap="square" tIns="114300">
              <a:noAutofit/>
            </a:bodyPr>
            <a:lstStyle/>
            <a:p>
              <a:pPr indent="0" lvl="0" marL="0" marR="0" rtl="0" algn="ctr">
                <a:lnSpc>
                  <a:spcPct val="90000"/>
                </a:lnSpc>
                <a:spcBef>
                  <a:spcPts val="0"/>
                </a:spcBef>
                <a:spcAft>
                  <a:spcPts val="0"/>
                </a:spcAft>
                <a:buClr>
                  <a:schemeClr val="dk1"/>
                </a:buClr>
                <a:buSzPts val="3000"/>
                <a:buFont typeface="Calibri"/>
                <a:buNone/>
              </a:pPr>
              <a:r>
                <a:rPr lang="en-US" sz="3000">
                  <a:solidFill>
                    <a:schemeClr val="dk1"/>
                  </a:solidFill>
                  <a:latin typeface="Calibri"/>
                  <a:ea typeface="Calibri"/>
                  <a:cs typeface="Calibri"/>
                  <a:sym typeface="Calibri"/>
                </a:rPr>
                <a:t>Instruments</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8"/>
          <p:cNvSpPr txBox="1"/>
          <p:nvPr>
            <p:ph type="title"/>
          </p:nvPr>
        </p:nvSpPr>
        <p:spPr>
          <a:xfrm>
            <a:off x="1912974" y="610875"/>
            <a:ext cx="8770571" cy="1132865"/>
          </a:xfrm>
          <a:prstGeom prst="rect">
            <a:avLst/>
          </a:prstGeom>
          <a:noFill/>
          <a:ln>
            <a:noFill/>
          </a:ln>
        </p:spPr>
        <p:txBody>
          <a:bodyPr anchorCtr="0" anchor="t" bIns="45700" lIns="91425" spcFirstLastPara="1" rIns="91425" wrap="square" tIns="45700">
            <a:noAutofit/>
          </a:bodyPr>
          <a:lstStyle/>
          <a:p>
            <a:pPr indent="0" lvl="0" marL="0" marR="0" rtl="0" algn="l">
              <a:lnSpc>
                <a:spcPct val="99000"/>
              </a:lnSpc>
              <a:spcBef>
                <a:spcPts val="0"/>
              </a:spcBef>
              <a:spcAft>
                <a:spcPts val="0"/>
              </a:spcAft>
              <a:buClr>
                <a:srgbClr val="4C89AF"/>
              </a:buClr>
              <a:buSzPts val="4400"/>
              <a:buFont typeface="Century Schoolbook"/>
              <a:buNone/>
            </a:pPr>
            <a:r>
              <a:rPr b="0" i="0" lang="en-US" sz="4400" u="none" cap="none" strike="noStrike">
                <a:solidFill>
                  <a:srgbClr val="4C89AF"/>
                </a:solidFill>
                <a:latin typeface="Century Schoolbook"/>
                <a:ea typeface="Century Schoolbook"/>
                <a:cs typeface="Century Schoolbook"/>
                <a:sym typeface="Century Schoolbook"/>
              </a:rPr>
              <a:t>Day-O (Banana Boat Song)</a:t>
            </a:r>
            <a:endParaRPr/>
          </a:p>
        </p:txBody>
      </p:sp>
      <p:sp>
        <p:nvSpPr>
          <p:cNvPr id="254" name="Google Shape;254;p28"/>
          <p:cNvSpPr txBox="1"/>
          <p:nvPr/>
        </p:nvSpPr>
        <p:spPr>
          <a:xfrm>
            <a:off x="291548" y="1403497"/>
            <a:ext cx="11582400" cy="480131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Day-o, Oh, Day-O                                                              (other times) Me, Me Say Day, Me Say Day, Me Say Day</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Daylight come an’ we wan’ go home. (2 times)                                   Daylight come an’ we wan’ go home. (2 times)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Stack banana ‘til the morning come.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Daylight come an’ we wan’ go home. (2 times)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Come Mister </a:t>
            </a:r>
            <a:r>
              <a:rPr b="1" lang="en-US" sz="1800" u="sng">
                <a:solidFill>
                  <a:schemeClr val="dk1"/>
                </a:solidFill>
                <a:latin typeface="Calibri"/>
                <a:ea typeface="Calibri"/>
                <a:cs typeface="Calibri"/>
                <a:sym typeface="Calibri"/>
              </a:rPr>
              <a:t>Tally Man, Tally me </a:t>
            </a:r>
            <a:r>
              <a:rPr lang="en-US" sz="1800">
                <a:solidFill>
                  <a:schemeClr val="dk1"/>
                </a:solidFill>
                <a:latin typeface="Calibri"/>
                <a:ea typeface="Calibri"/>
                <a:cs typeface="Calibri"/>
                <a:sym typeface="Calibri"/>
              </a:rPr>
              <a:t>Banana.</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Daylight come an’ we wan’ go home. (2 times)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 beautiful bunch o’ripe banana.</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Hide the deadly black tarantula. (2 times)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Lift six-foot, seven-foot, eight-foot bunch.</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Daylight come an’ we wan’ go home. (2 times)</a:t>
            </a:r>
            <a:endParaRPr/>
          </a:p>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group of people in front of a crowd&#10;&#10;Description generated with very high confidence" id="255" name="Google Shape;255;p28"/>
          <p:cNvPicPr preferRelativeResize="0"/>
          <p:nvPr/>
        </p:nvPicPr>
        <p:blipFill rotWithShape="1">
          <a:blip r:embed="rId3">
            <a:alphaModFix/>
          </a:blip>
          <a:srcRect b="34237" l="0" r="0" t="33446"/>
          <a:stretch/>
        </p:blipFill>
        <p:spPr>
          <a:xfrm>
            <a:off x="5973104" y="2320340"/>
            <a:ext cx="5513843" cy="406720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29"/>
          <p:cNvSpPr txBox="1"/>
          <p:nvPr>
            <p:ph type="title"/>
          </p:nvPr>
        </p:nvSpPr>
        <p:spPr>
          <a:xfrm>
            <a:off x="2933700" y="568345"/>
            <a:ext cx="8770571" cy="1560716"/>
          </a:xfrm>
          <a:prstGeom prst="rect">
            <a:avLst/>
          </a:prstGeom>
          <a:noFill/>
          <a:ln>
            <a:noFill/>
          </a:ln>
        </p:spPr>
        <p:txBody>
          <a:bodyPr anchorCtr="0" anchor="t" bIns="45700" lIns="91425" spcFirstLastPara="1" rIns="91425" wrap="square" tIns="45700">
            <a:noAutofit/>
          </a:bodyPr>
          <a:lstStyle/>
          <a:p>
            <a:pPr indent="0" lvl="0" marL="0" marR="0" rtl="0" algn="l">
              <a:lnSpc>
                <a:spcPct val="99000"/>
              </a:lnSpc>
              <a:spcBef>
                <a:spcPts val="0"/>
              </a:spcBef>
              <a:spcAft>
                <a:spcPts val="0"/>
              </a:spcAft>
              <a:buClr>
                <a:srgbClr val="4C89AF"/>
              </a:buClr>
              <a:buSzPts val="4400"/>
              <a:buFont typeface="Century Schoolbook"/>
              <a:buNone/>
            </a:pPr>
            <a:r>
              <a:t/>
            </a:r>
            <a:endParaRPr b="0" i="0" sz="4400" u="none" cap="none" strike="noStrike">
              <a:solidFill>
                <a:srgbClr val="4C89AF"/>
              </a:solidFill>
              <a:latin typeface="Century Schoolbook"/>
              <a:ea typeface="Century Schoolbook"/>
              <a:cs typeface="Century Schoolbook"/>
              <a:sym typeface="Century Schoolbook"/>
            </a:endParaRPr>
          </a:p>
        </p:txBody>
      </p:sp>
      <p:pic>
        <p:nvPicPr>
          <p:cNvPr descr="A close up of text on a whiteboard&#10;&#10;Description generated with high confidence" id="261" name="Google Shape;261;p29"/>
          <p:cNvPicPr preferRelativeResize="0"/>
          <p:nvPr/>
        </p:nvPicPr>
        <p:blipFill rotWithShape="1">
          <a:blip r:embed="rId3">
            <a:alphaModFix/>
          </a:blip>
          <a:srcRect b="0" l="0" r="0" t="0"/>
          <a:stretch/>
        </p:blipFill>
        <p:spPr>
          <a:xfrm>
            <a:off x="212035" y="132522"/>
            <a:ext cx="11781182" cy="65730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65" name="Shape 265"/>
        <p:cNvGrpSpPr/>
        <p:nvPr/>
      </p:nvGrpSpPr>
      <p:grpSpPr>
        <a:xfrm>
          <a:off x="0" y="0"/>
          <a:ext cx="0" cy="0"/>
          <a:chOff x="0" y="0"/>
          <a:chExt cx="0" cy="0"/>
        </a:xfrm>
      </p:grpSpPr>
      <p:sp>
        <p:nvSpPr>
          <p:cNvPr id="266" name="Google Shape;266;p30"/>
          <p:cNvSpPr txBox="1"/>
          <p:nvPr>
            <p:ph idx="1" type="subTitle"/>
          </p:nvPr>
        </p:nvSpPr>
        <p:spPr>
          <a:xfrm>
            <a:off x="335280" y="5531259"/>
            <a:ext cx="3793678" cy="10377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4900"/>
              <a:buFont typeface="Corbel"/>
              <a:buNone/>
            </a:pPr>
            <a:r>
              <a:rPr b="1" i="0" lang="en-US" sz="4900" u="none" cap="none" strike="noStrike">
                <a:solidFill>
                  <a:schemeClr val="lt1"/>
                </a:solidFill>
                <a:latin typeface="Calibri"/>
                <a:ea typeface="Calibri"/>
                <a:cs typeface="Calibri"/>
                <a:sym typeface="Calibri"/>
              </a:rPr>
              <a:t>Mathematics</a:t>
            </a:r>
            <a:endParaRPr b="1" i="0" sz="1470" u="none" cap="none" strike="noStrike">
              <a:solidFill>
                <a:schemeClr val="lt1"/>
              </a:solidFill>
              <a:latin typeface="Calibri"/>
              <a:ea typeface="Calibri"/>
              <a:cs typeface="Calibri"/>
              <a:sym typeface="Calibri"/>
            </a:endParaRPr>
          </a:p>
          <a:p>
            <a:pPr indent="0" lvl="0" marL="0" marR="0" rtl="0" algn="l">
              <a:lnSpc>
                <a:spcPct val="100000"/>
              </a:lnSpc>
              <a:spcBef>
                <a:spcPts val="930"/>
              </a:spcBef>
              <a:spcAft>
                <a:spcPts val="0"/>
              </a:spcAft>
              <a:buClr>
                <a:schemeClr val="lt2"/>
              </a:buClr>
              <a:buSzPts val="770"/>
              <a:buFont typeface="Corbel"/>
              <a:buNone/>
            </a:pPr>
            <a:r>
              <a:t/>
            </a:r>
            <a:endParaRPr b="0" i="0" sz="770" u="none" cap="none" strike="noStrike">
              <a:solidFill>
                <a:schemeClr val="lt2"/>
              </a:solidFill>
              <a:latin typeface="Calibri"/>
              <a:ea typeface="Calibri"/>
              <a:cs typeface="Calibri"/>
              <a:sym typeface="Calibri"/>
            </a:endParaRPr>
          </a:p>
          <a:p>
            <a:pPr indent="0" lvl="0" marL="0" marR="0" rtl="0" algn="l">
              <a:lnSpc>
                <a:spcPct val="100000"/>
              </a:lnSpc>
              <a:spcBef>
                <a:spcPts val="930"/>
              </a:spcBef>
              <a:spcAft>
                <a:spcPts val="0"/>
              </a:spcAft>
              <a:buClr>
                <a:schemeClr val="lt2"/>
              </a:buClr>
              <a:buSzPts val="770"/>
              <a:buFont typeface="Corbel"/>
              <a:buNone/>
            </a:pPr>
            <a:r>
              <a:t/>
            </a:r>
            <a:endParaRPr b="0" i="0" sz="770" u="none" cap="none" strike="noStrike">
              <a:solidFill>
                <a:schemeClr val="lt2"/>
              </a:solidFill>
              <a:latin typeface="Calibri"/>
              <a:ea typeface="Calibri"/>
              <a:cs typeface="Calibri"/>
              <a:sym typeface="Calibri"/>
            </a:endParaRPr>
          </a:p>
          <a:p>
            <a:pPr indent="0" lvl="0" marL="0" marR="0" rtl="0" algn="l">
              <a:lnSpc>
                <a:spcPct val="100000"/>
              </a:lnSpc>
              <a:spcBef>
                <a:spcPts val="930"/>
              </a:spcBef>
              <a:spcAft>
                <a:spcPts val="0"/>
              </a:spcAft>
              <a:buClr>
                <a:schemeClr val="lt2"/>
              </a:buClr>
              <a:buSzPts val="770"/>
              <a:buFont typeface="Corbel"/>
              <a:buNone/>
            </a:pPr>
            <a:r>
              <a:t/>
            </a:r>
            <a:endParaRPr b="0" i="0" sz="770" u="none" cap="none" strike="noStrike">
              <a:solidFill>
                <a:schemeClr val="lt2"/>
              </a:solidFill>
              <a:latin typeface="Calibri"/>
              <a:ea typeface="Calibri"/>
              <a:cs typeface="Calibri"/>
              <a:sym typeface="Calibri"/>
            </a:endParaRPr>
          </a:p>
          <a:p>
            <a:pPr indent="0" lvl="0" marL="0" marR="0" rtl="0" algn="l">
              <a:lnSpc>
                <a:spcPct val="100000"/>
              </a:lnSpc>
              <a:spcBef>
                <a:spcPts val="930"/>
              </a:spcBef>
              <a:spcAft>
                <a:spcPts val="0"/>
              </a:spcAft>
              <a:buClr>
                <a:schemeClr val="lt2"/>
              </a:buClr>
              <a:buSzPts val="770"/>
              <a:buFont typeface="Corbel"/>
              <a:buNone/>
            </a:pPr>
            <a:r>
              <a:t/>
            </a:r>
            <a:endParaRPr b="0" i="0" sz="770" u="none" cap="none" strike="noStrike">
              <a:solidFill>
                <a:schemeClr val="lt2"/>
              </a:solidFill>
              <a:latin typeface="Calibri"/>
              <a:ea typeface="Calibri"/>
              <a:cs typeface="Calibri"/>
              <a:sym typeface="Calibri"/>
            </a:endParaRPr>
          </a:p>
        </p:txBody>
      </p:sp>
      <p:sp>
        <p:nvSpPr>
          <p:cNvPr id="267" name="Google Shape;267;p30"/>
          <p:cNvSpPr txBox="1"/>
          <p:nvPr/>
        </p:nvSpPr>
        <p:spPr>
          <a:xfrm>
            <a:off x="216011" y="288981"/>
            <a:ext cx="3560859" cy="446276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2</a:t>
            </a:r>
            <a:r>
              <a:rPr b="1" baseline="30000" lang="en-US" sz="2400">
                <a:solidFill>
                  <a:schemeClr val="dk1"/>
                </a:solidFill>
                <a:latin typeface="Calibri"/>
                <a:ea typeface="Calibri"/>
                <a:cs typeface="Calibri"/>
                <a:sym typeface="Calibri"/>
              </a:rPr>
              <a:t>nd</a:t>
            </a:r>
            <a:r>
              <a:rPr b="1" lang="en-US" sz="2400">
                <a:solidFill>
                  <a:schemeClr val="dk1"/>
                </a:solidFill>
                <a:latin typeface="Calibri"/>
                <a:ea typeface="Calibri"/>
                <a:cs typeface="Calibri"/>
                <a:sym typeface="Calibri"/>
              </a:rPr>
              <a:t> grade</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Reason with shapes and their attributes</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Geometry: MAFS.2.G.1.3</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Measure and estimate lengths in standard units</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Measurement and data: MAFS.2.MD.1.1</a:t>
            </a:r>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MAFS.2.MD.1.3</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a:t>
            </a:r>
            <a:endParaRPr/>
          </a:p>
        </p:txBody>
      </p:sp>
      <p:pic>
        <p:nvPicPr>
          <p:cNvPr descr="Related image" id="268" name="Google Shape;268;p30"/>
          <p:cNvPicPr preferRelativeResize="0"/>
          <p:nvPr/>
        </p:nvPicPr>
        <p:blipFill rotWithShape="1">
          <a:blip r:embed="rId3">
            <a:alphaModFix/>
          </a:blip>
          <a:srcRect b="3144" l="0" r="0" t="12529"/>
          <a:stretch/>
        </p:blipFill>
        <p:spPr>
          <a:xfrm>
            <a:off x="4861915" y="0"/>
            <a:ext cx="7330086" cy="4691270"/>
          </a:xfrm>
          <a:prstGeom prst="rect">
            <a:avLst/>
          </a:prstGeom>
          <a:noFill/>
          <a:ln>
            <a:noFill/>
          </a:ln>
        </p:spPr>
      </p:pic>
      <p:sp>
        <p:nvSpPr>
          <p:cNvPr id="269" name="Google Shape;269;p30"/>
          <p:cNvSpPr/>
          <p:nvPr/>
        </p:nvSpPr>
        <p:spPr>
          <a:xfrm>
            <a:off x="4861914" y="4584540"/>
            <a:ext cx="7330085" cy="230832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36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3600">
                <a:solidFill>
                  <a:schemeClr val="dk1"/>
                </a:solidFill>
                <a:latin typeface="Calibri"/>
                <a:ea typeface="Calibri"/>
                <a:cs typeface="Calibri"/>
                <a:sym typeface="Calibri"/>
              </a:rPr>
              <a:t>Lift six-foot, seven-foot, eight-foot bunch!</a:t>
            </a:r>
            <a:br>
              <a:rPr b="1" lang="en-US" sz="3600">
                <a:solidFill>
                  <a:schemeClr val="dk1"/>
                </a:solidFill>
                <a:latin typeface="Calibri"/>
                <a:ea typeface="Calibri"/>
                <a:cs typeface="Calibri"/>
                <a:sym typeface="Calibri"/>
              </a:rPr>
            </a:br>
            <a:endParaRPr sz="36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73" name="Shape 273"/>
        <p:cNvGrpSpPr/>
        <p:nvPr/>
      </p:nvGrpSpPr>
      <p:grpSpPr>
        <a:xfrm>
          <a:off x="0" y="0"/>
          <a:ext cx="0" cy="0"/>
          <a:chOff x="0" y="0"/>
          <a:chExt cx="0" cy="0"/>
        </a:xfrm>
      </p:grpSpPr>
      <p:pic>
        <p:nvPicPr>
          <p:cNvPr descr="A picture containing text&#10;&#10;Description generated with very high confidence" id="274" name="Google Shape;274;p31"/>
          <p:cNvPicPr preferRelativeResize="0"/>
          <p:nvPr/>
        </p:nvPicPr>
        <p:blipFill rotWithShape="1">
          <a:blip r:embed="rId3">
            <a:alphaModFix/>
          </a:blip>
          <a:srcRect b="43642" l="3508" r="70875" t="11676"/>
          <a:stretch/>
        </p:blipFill>
        <p:spPr>
          <a:xfrm>
            <a:off x="4800600" y="0"/>
            <a:ext cx="7391400" cy="6858000"/>
          </a:xfrm>
          <a:prstGeom prst="rect">
            <a:avLst/>
          </a:prstGeom>
          <a:noFill/>
          <a:ln>
            <a:noFill/>
          </a:ln>
        </p:spPr>
      </p:pic>
      <p:sp>
        <p:nvSpPr>
          <p:cNvPr id="275" name="Google Shape;275;p31"/>
          <p:cNvSpPr txBox="1"/>
          <p:nvPr/>
        </p:nvSpPr>
        <p:spPr>
          <a:xfrm>
            <a:off x="0" y="342900"/>
            <a:ext cx="4800600" cy="51090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Students used mathematics app online to practice their 12 times table. </a:t>
            </a:r>
            <a:endParaRPr/>
          </a:p>
          <a:p>
            <a:pPr indent="0" lvl="0" marL="0" marR="0" rtl="0" algn="l">
              <a:spcBef>
                <a:spcPts val="0"/>
              </a:spcBef>
              <a:spcAft>
                <a:spcPts val="0"/>
              </a:spcAft>
              <a:buNone/>
            </a:pPr>
            <a:r>
              <a:rPr lang="en-US" sz="2800" u="sng">
                <a:solidFill>
                  <a:schemeClr val="hlink"/>
                </a:solidFill>
                <a:latin typeface="Calibri"/>
                <a:ea typeface="Calibri"/>
                <a:cs typeface="Calibri"/>
                <a:sym typeface="Calibri"/>
                <a:hlinkClick r:id="rId4"/>
              </a:rPr>
              <a:t>https://www.timestables.com/12-times-table.html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2800">
                <a:solidFill>
                  <a:schemeClr val="dk1"/>
                </a:solidFill>
                <a:latin typeface="Calibri"/>
                <a:ea typeface="Calibri"/>
                <a:cs typeface="Calibri"/>
                <a:sym typeface="Calibri"/>
              </a:rPr>
              <a:t>Math concepts:</a:t>
            </a:r>
            <a:endParaRPr/>
          </a:p>
          <a:p>
            <a:pPr indent="-342900" lvl="0" marL="3429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Review 12 times table online</a:t>
            </a:r>
            <a:endParaRPr/>
          </a:p>
          <a:p>
            <a:pPr indent="-342900" lvl="0" marL="3429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Convert feet to inches using multiplication</a:t>
            </a:r>
            <a:endParaRPr/>
          </a:p>
          <a:p>
            <a:pPr indent="-342900" lvl="0" marL="342900" marR="0" rtl="0" algn="l">
              <a:spcBef>
                <a:spcPts val="0"/>
              </a:spcBef>
              <a:spcAft>
                <a:spcPts val="0"/>
              </a:spcAft>
              <a:buClr>
                <a:schemeClr val="dk1"/>
              </a:buClr>
              <a:buSzPts val="2800"/>
              <a:buFont typeface="Calibri"/>
              <a:buAutoNum type="arabicPeriod"/>
            </a:pPr>
            <a:r>
              <a:rPr lang="en-US" sz="2800">
                <a:solidFill>
                  <a:schemeClr val="dk1"/>
                </a:solidFill>
                <a:latin typeface="Calibri"/>
                <a:ea typeface="Calibri"/>
                <a:cs typeface="Calibri"/>
                <a:sym typeface="Calibri"/>
              </a:rPr>
              <a:t>Solve Perimeter</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id="280" name="Google Shape;280;p32"/>
          <p:cNvPicPr preferRelativeResize="0"/>
          <p:nvPr>
            <p:ph idx="4294967295" type="body"/>
          </p:nvPr>
        </p:nvPicPr>
        <p:blipFill rotWithShape="1">
          <a:blip r:embed="rId3">
            <a:alphaModFix/>
          </a:blip>
          <a:srcRect b="0" l="0" r="1604" t="0"/>
          <a:stretch/>
        </p:blipFill>
        <p:spPr>
          <a:xfrm>
            <a:off x="7794625" y="3506788"/>
            <a:ext cx="4397375" cy="3351212"/>
          </a:xfrm>
          <a:prstGeom prst="rect">
            <a:avLst/>
          </a:prstGeom>
          <a:noFill/>
          <a:ln>
            <a:noFill/>
          </a:ln>
        </p:spPr>
      </p:pic>
      <p:pic>
        <p:nvPicPr>
          <p:cNvPr id="281" name="Google Shape;281;p32"/>
          <p:cNvPicPr preferRelativeResize="0"/>
          <p:nvPr/>
        </p:nvPicPr>
        <p:blipFill rotWithShape="1">
          <a:blip r:embed="rId4">
            <a:alphaModFix/>
          </a:blip>
          <a:srcRect b="38" l="0" r="1" t="0"/>
          <a:stretch/>
        </p:blipFill>
        <p:spPr>
          <a:xfrm>
            <a:off x="20" y="10"/>
            <a:ext cx="9154673" cy="6863475"/>
          </a:xfrm>
          <a:custGeom>
            <a:rect b="b" l="l" r="r" t="t"/>
            <a:pathLst>
              <a:path extrusionOk="0" h="6863485" w="9154693">
                <a:moveTo>
                  <a:pt x="0" y="0"/>
                </a:moveTo>
                <a:lnTo>
                  <a:pt x="5976000" y="0"/>
                </a:lnTo>
                <a:lnTo>
                  <a:pt x="9154693" y="6863485"/>
                </a:lnTo>
                <a:lnTo>
                  <a:pt x="0" y="6863485"/>
                </a:lnTo>
                <a:lnTo>
                  <a:pt x="0" y="0"/>
                </a:lnTo>
                <a:close/>
              </a:path>
            </a:pathLst>
          </a:custGeom>
          <a:noFill/>
          <a:ln>
            <a:noFill/>
          </a:ln>
        </p:spPr>
      </p:pic>
      <p:pic>
        <p:nvPicPr>
          <p:cNvPr descr="A picture containing person&#10;&#10;Description generated with very high confidence" id="282" name="Google Shape;282;p32"/>
          <p:cNvPicPr preferRelativeResize="0"/>
          <p:nvPr/>
        </p:nvPicPr>
        <p:blipFill rotWithShape="1">
          <a:blip r:embed="rId5">
            <a:alphaModFix/>
          </a:blip>
          <a:srcRect b="3" l="0" r="3" t="25929"/>
          <a:stretch/>
        </p:blipFill>
        <p:spPr>
          <a:xfrm>
            <a:off x="6168189" y="10"/>
            <a:ext cx="6023811" cy="3346394"/>
          </a:xfrm>
          <a:custGeom>
            <a:rect b="b" l="l" r="r" t="t"/>
            <a:pathLst>
              <a:path extrusionOk="0" h="3346404" w="6023811">
                <a:moveTo>
                  <a:pt x="0" y="0"/>
                </a:moveTo>
                <a:lnTo>
                  <a:pt x="6023811" y="0"/>
                </a:lnTo>
                <a:lnTo>
                  <a:pt x="6023811" y="3346404"/>
                </a:lnTo>
                <a:lnTo>
                  <a:pt x="1549824" y="3346404"/>
                </a:lnTo>
                <a:close/>
              </a:path>
            </a:pathLst>
          </a:cu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gradFill>
          <a:gsLst>
            <a:gs pos="0">
              <a:srgbClr val="F2FAFD"/>
            </a:gs>
            <a:gs pos="74000">
              <a:srgbClr val="97DAF2"/>
            </a:gs>
            <a:gs pos="83000">
              <a:srgbClr val="97DAF2"/>
            </a:gs>
            <a:gs pos="100000">
              <a:srgbClr val="BAE6F6"/>
            </a:gs>
          </a:gsLst>
          <a:lin ang="5400000" scaled="0"/>
        </a:gradFill>
      </p:bgPr>
    </p:bg>
    <p:spTree>
      <p:nvGrpSpPr>
        <p:cNvPr id="286" name="Shape 286"/>
        <p:cNvGrpSpPr/>
        <p:nvPr/>
      </p:nvGrpSpPr>
      <p:grpSpPr>
        <a:xfrm>
          <a:off x="0" y="0"/>
          <a:ext cx="0" cy="0"/>
          <a:chOff x="0" y="0"/>
          <a:chExt cx="0" cy="0"/>
        </a:xfrm>
      </p:grpSpPr>
      <p:sp>
        <p:nvSpPr>
          <p:cNvPr id="287" name="Google Shape;287;p33"/>
          <p:cNvSpPr/>
          <p:nvPr/>
        </p:nvSpPr>
        <p:spPr>
          <a:xfrm>
            <a:off x="0" y="44525"/>
            <a:ext cx="12192000" cy="5431615"/>
          </a:xfrm>
          <a:prstGeom prst="rect">
            <a:avLst/>
          </a:prstGeom>
          <a:noFill/>
          <a:ln>
            <a:noFill/>
          </a:ln>
        </p:spPr>
        <p:txBody>
          <a:bodyPr anchorCtr="0" anchor="t" bIns="45700" lIns="91425" spcFirstLastPara="1" rIns="91425" wrap="square" tIns="45700">
            <a:noAutofit/>
          </a:bodyPr>
          <a:lstStyle/>
          <a:p>
            <a:pPr indent="0" lvl="0" marL="0" marR="0" rtl="0" algn="l">
              <a:lnSpc>
                <a:spcPct val="200000"/>
              </a:lnSpc>
              <a:spcBef>
                <a:spcPts val="0"/>
              </a:spcBef>
              <a:spcAft>
                <a:spcPts val="0"/>
              </a:spcAft>
              <a:buNone/>
            </a:pPr>
            <a:r>
              <a:rPr lang="en-US" sz="1800">
                <a:solidFill>
                  <a:schemeClr val="dk1"/>
                </a:solidFill>
                <a:latin typeface="Calibri"/>
                <a:ea typeface="Calibri"/>
                <a:cs typeface="Calibri"/>
                <a:sym typeface="Calibri"/>
              </a:rPr>
              <a:t>Math Word Problem:</a:t>
            </a:r>
            <a:endParaRPr/>
          </a:p>
          <a:p>
            <a:pPr indent="0" lvl="0" marL="0" marR="0" rtl="0" algn="l">
              <a:lnSpc>
                <a:spcPct val="200000"/>
              </a:lnSpc>
              <a:spcBef>
                <a:spcPts val="2000"/>
              </a:spcBef>
              <a:spcAft>
                <a:spcPts val="0"/>
              </a:spcAft>
              <a:buNone/>
            </a:pPr>
            <a:r>
              <a:rPr lang="en-US" sz="1800">
                <a:solidFill>
                  <a:schemeClr val="dk1"/>
                </a:solidFill>
                <a:latin typeface="Calibri"/>
                <a:ea typeface="Calibri"/>
                <a:cs typeface="Calibri"/>
                <a:sym typeface="Calibri"/>
              </a:rPr>
              <a:t>If there are 3 rows of boxes staked around the boat’s mast, tell me how many boxes are there in total.  ________________</a:t>
            </a:r>
            <a:endParaRPr sz="1600">
              <a:solidFill>
                <a:schemeClr val="dk1"/>
              </a:solidFill>
              <a:latin typeface="Calibri"/>
              <a:ea typeface="Calibri"/>
              <a:cs typeface="Calibri"/>
              <a:sym typeface="Calibri"/>
            </a:endParaRPr>
          </a:p>
          <a:p>
            <a:pPr indent="0" lvl="0" marL="0" marR="0" rtl="0" algn="l">
              <a:lnSpc>
                <a:spcPct val="200000"/>
              </a:lnSpc>
              <a:spcBef>
                <a:spcPts val="2000"/>
              </a:spcBef>
              <a:spcAft>
                <a:spcPts val="0"/>
              </a:spcAft>
              <a:buNone/>
            </a:pPr>
            <a:r>
              <a:rPr lang="en-US" sz="1800">
                <a:solidFill>
                  <a:schemeClr val="dk1"/>
                </a:solidFill>
                <a:latin typeface="Calibri"/>
                <a:ea typeface="Calibri"/>
                <a:cs typeface="Calibri"/>
                <a:sym typeface="Calibri"/>
              </a:rPr>
              <a:t>If each box measure 2 feet in height; then, what is the total height of all boxes? _________</a:t>
            </a:r>
            <a:endParaRPr sz="1600">
              <a:solidFill>
                <a:schemeClr val="dk1"/>
              </a:solidFill>
              <a:latin typeface="Calibri"/>
              <a:ea typeface="Calibri"/>
              <a:cs typeface="Calibri"/>
              <a:sym typeface="Calibri"/>
            </a:endParaRPr>
          </a:p>
          <a:p>
            <a:pPr indent="0" lvl="0" marL="0" marR="0" rtl="0" algn="l">
              <a:lnSpc>
                <a:spcPct val="200000"/>
              </a:lnSpc>
              <a:spcBef>
                <a:spcPts val="2000"/>
              </a:spcBef>
              <a:spcAft>
                <a:spcPts val="0"/>
              </a:spcAft>
              <a:buNone/>
            </a:pPr>
            <a:r>
              <a:rPr lang="en-US" sz="1800">
                <a:solidFill>
                  <a:schemeClr val="dk1"/>
                </a:solidFill>
                <a:latin typeface="Calibri"/>
                <a:ea typeface="Calibri"/>
                <a:cs typeface="Calibri"/>
                <a:sym typeface="Calibri"/>
              </a:rPr>
              <a:t>If each box measure 4 feet in length; then what is the length of 1 side? _________, the perimeter? ______________              </a:t>
            </a:r>
            <a:endParaRPr/>
          </a:p>
          <a:p>
            <a:pPr indent="0" lvl="0" marL="0" marR="0" rtl="0" algn="l">
              <a:lnSpc>
                <a:spcPct val="200000"/>
              </a:lnSpc>
              <a:spcBef>
                <a:spcPts val="2000"/>
              </a:spcBef>
              <a:spcAft>
                <a:spcPts val="0"/>
              </a:spcAft>
              <a:buNone/>
            </a:pPr>
            <a:r>
              <a:rPr lang="en-US" sz="1800">
                <a:solidFill>
                  <a:schemeClr val="dk1"/>
                </a:solidFill>
                <a:latin typeface="Calibri"/>
                <a:ea typeface="Calibri"/>
                <a:cs typeface="Calibri"/>
                <a:sym typeface="Calibri"/>
              </a:rPr>
              <a:t>How did you solve this? _________________________________________________________________________</a:t>
            </a:r>
            <a:endParaRPr sz="1600">
              <a:solidFill>
                <a:schemeClr val="dk1"/>
              </a:solidFill>
              <a:latin typeface="Calibri"/>
              <a:ea typeface="Calibri"/>
              <a:cs typeface="Calibri"/>
              <a:sym typeface="Calibri"/>
            </a:endParaRPr>
          </a:p>
          <a:p>
            <a:pPr indent="0" lvl="0" marL="0" marR="0" rtl="0" algn="l">
              <a:lnSpc>
                <a:spcPct val="200000"/>
              </a:lnSpc>
              <a:spcBef>
                <a:spcPts val="2000"/>
              </a:spcBef>
              <a:spcAft>
                <a:spcPts val="0"/>
              </a:spcAft>
              <a:buNone/>
            </a:pPr>
            <a:r>
              <a:rPr lang="en-US" sz="1800">
                <a:solidFill>
                  <a:schemeClr val="dk1"/>
                </a:solidFill>
                <a:latin typeface="Calibri"/>
                <a:ea typeface="Calibri"/>
                <a:cs typeface="Calibri"/>
                <a:sym typeface="Calibri"/>
              </a:rPr>
              <a:t>Use your 12 times table to solve: How many inches equal 6 feet? ___  7 feet? ___  8 feet?___</a:t>
            </a:r>
            <a:endParaRPr sz="1600">
              <a:solidFill>
                <a:schemeClr val="dk1"/>
              </a:solidFill>
              <a:latin typeface="Calibri"/>
              <a:ea typeface="Calibri"/>
              <a:cs typeface="Calibri"/>
              <a:sym typeface="Calibri"/>
            </a:endParaRPr>
          </a:p>
          <a:p>
            <a:pPr indent="0" lvl="0" marL="0" marR="0" rtl="0" algn="l">
              <a:lnSpc>
                <a:spcPct val="200000"/>
              </a:lnSpc>
              <a:spcBef>
                <a:spcPts val="2000"/>
              </a:spcBef>
              <a:spcAft>
                <a:spcPts val="0"/>
              </a:spcAft>
              <a:buNone/>
            </a:pPr>
            <a:r>
              <a:rPr lang="en-US" sz="1800">
                <a:solidFill>
                  <a:schemeClr val="dk1"/>
                </a:solidFill>
                <a:latin typeface="Calibri"/>
                <a:ea typeface="Calibri"/>
                <a:cs typeface="Calibri"/>
                <a:sym typeface="Calibri"/>
              </a:rPr>
              <a:t>If each box contained 50 bananas, then how many bananas in total are there? ___________</a:t>
            </a:r>
            <a:endParaRPr sz="1600">
              <a:solidFill>
                <a:schemeClr val="dk1"/>
              </a:solidFill>
              <a:latin typeface="Calibri"/>
              <a:ea typeface="Calibri"/>
              <a:cs typeface="Calibri"/>
              <a:sym typeface="Calibri"/>
            </a:endParaRPr>
          </a:p>
        </p:txBody>
      </p:sp>
      <p:pic>
        <p:nvPicPr>
          <p:cNvPr descr="Image result for cube clipart" id="288" name="Google Shape;288;p33"/>
          <p:cNvPicPr preferRelativeResize="0"/>
          <p:nvPr/>
        </p:nvPicPr>
        <p:blipFill rotWithShape="1">
          <a:blip r:embed="rId3">
            <a:alphaModFix/>
          </a:blip>
          <a:srcRect b="0" l="0" r="0" t="0"/>
          <a:stretch/>
        </p:blipFill>
        <p:spPr>
          <a:xfrm>
            <a:off x="8760874" y="4068417"/>
            <a:ext cx="3431125" cy="2394171"/>
          </a:xfrm>
          <a:prstGeom prst="rect">
            <a:avLst/>
          </a:prstGeom>
          <a:gradFill>
            <a:gsLst>
              <a:gs pos="0">
                <a:srgbClr val="FFFFFF"/>
              </a:gs>
              <a:gs pos="35000">
                <a:srgbClr val="FFFFFF"/>
              </a:gs>
              <a:gs pos="100000">
                <a:srgbClr val="26CED7"/>
              </a:gs>
            </a:gsLst>
            <a:path path="circle">
              <a:fillToRect b="50%" l="50%" r="50%" t="50%"/>
            </a:path>
            <a:tileRect/>
          </a:grad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descr="A close up of text on a white background&#10;&#10;Description generated with very high confidence" id="138" name="Google Shape;138;p16"/>
          <p:cNvPicPr preferRelativeResize="0"/>
          <p:nvPr/>
        </p:nvPicPr>
        <p:blipFill rotWithShape="1">
          <a:blip r:embed="rId3">
            <a:alphaModFix/>
          </a:blip>
          <a:srcRect b="10735" l="7507" r="9617" t="7908"/>
          <a:stretch/>
        </p:blipFill>
        <p:spPr>
          <a:xfrm>
            <a:off x="0" y="0"/>
            <a:ext cx="6095999" cy="6858000"/>
          </a:xfrm>
          <a:prstGeom prst="rect">
            <a:avLst/>
          </a:prstGeom>
          <a:noFill/>
          <a:ln>
            <a:noFill/>
          </a:ln>
        </p:spPr>
      </p:pic>
      <p:pic>
        <p:nvPicPr>
          <p:cNvPr descr="A close up of text on a whiteboard&#10;&#10;Description generated with high confidence" id="139" name="Google Shape;139;p16"/>
          <p:cNvPicPr preferRelativeResize="0"/>
          <p:nvPr/>
        </p:nvPicPr>
        <p:blipFill rotWithShape="1">
          <a:blip r:embed="rId4">
            <a:alphaModFix/>
          </a:blip>
          <a:srcRect b="11638" l="2966" r="7523" t="3616"/>
          <a:stretch/>
        </p:blipFill>
        <p:spPr>
          <a:xfrm>
            <a:off x="6095999" y="0"/>
            <a:ext cx="6096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graphicFrame>
        <p:nvGraphicFramePr>
          <p:cNvPr id="293" name="Google Shape;293;p34"/>
          <p:cNvGraphicFramePr/>
          <p:nvPr/>
        </p:nvGraphicFramePr>
        <p:xfrm>
          <a:off x="0" y="0"/>
          <a:ext cx="3000000" cy="3000000"/>
        </p:xfrm>
        <a:graphic>
          <a:graphicData uri="http://schemas.openxmlformats.org/drawingml/2006/table">
            <a:tbl>
              <a:tblPr bandRow="1" firstCol="1" firstRow="1">
                <a:noFill/>
                <a:tableStyleId>{9287525E-477C-44CC-95CF-C1785047E980}</a:tableStyleId>
              </a:tblPr>
              <a:tblGrid>
                <a:gridCol w="1725725"/>
                <a:gridCol w="1999625"/>
                <a:gridCol w="2173575"/>
                <a:gridCol w="2091225"/>
                <a:gridCol w="2106025"/>
                <a:gridCol w="2095850"/>
              </a:tblGrid>
              <a:tr h="1067500">
                <a:tc>
                  <a:txBody>
                    <a:bodyPr>
                      <a:noAutofit/>
                    </a:bodyPr>
                    <a:lstStyle/>
                    <a:p>
                      <a:pPr indent="0" lvl="0" marL="0" marR="0" rtl="0" algn="ctr">
                        <a:lnSpc>
                          <a:spcPct val="107000"/>
                        </a:lnSpc>
                        <a:spcBef>
                          <a:spcPts val="0"/>
                        </a:spcBef>
                        <a:spcAft>
                          <a:spcPts val="0"/>
                        </a:spcAft>
                        <a:buNone/>
                      </a:pPr>
                      <a:r>
                        <a:rPr lang="en-US" sz="2000" u="none" cap="none" strike="noStrike">
                          <a:solidFill>
                            <a:schemeClr val="dk1"/>
                          </a:solidFill>
                        </a:rPr>
                        <a:t>Standard-Driven</a:t>
                      </a:r>
                      <a:endParaRPr sz="1600" u="none" cap="none" strike="noStrike">
                        <a:solidFill>
                          <a:schemeClr val="dk1"/>
                        </a:solidFill>
                      </a:endParaRPr>
                    </a:p>
                    <a:p>
                      <a:pPr indent="0" lvl="0" marL="0" marR="0" rtl="0" algn="ctr">
                        <a:lnSpc>
                          <a:spcPct val="107000"/>
                        </a:lnSpc>
                        <a:spcBef>
                          <a:spcPts val="0"/>
                        </a:spcBef>
                        <a:spcAft>
                          <a:spcPts val="0"/>
                        </a:spcAft>
                        <a:buNone/>
                      </a:pPr>
                      <a:r>
                        <a:rPr lang="en-US" sz="2000" u="none" cap="none" strike="noStrike">
                          <a:solidFill>
                            <a:schemeClr val="dk1"/>
                          </a:solidFill>
                        </a:rPr>
                        <a:t>Activity</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l">
                        <a:lnSpc>
                          <a:spcPct val="107000"/>
                        </a:lnSpc>
                        <a:spcBef>
                          <a:spcPts val="0"/>
                        </a:spcBef>
                        <a:spcAft>
                          <a:spcPts val="0"/>
                        </a:spcAft>
                        <a:buNone/>
                      </a:pPr>
                      <a:r>
                        <a:rPr lang="en-US" sz="2000" u="none" cap="none" strike="noStrike">
                          <a:solidFill>
                            <a:schemeClr val="dk1"/>
                          </a:solidFill>
                        </a:rPr>
                        <a:t>STEAM 1.0</a:t>
                      </a:r>
                      <a:endParaRPr sz="1600" u="none" cap="none" strike="noStrike">
                        <a:solidFill>
                          <a:schemeClr val="dk1"/>
                        </a:solidFill>
                      </a:endParaRPr>
                    </a:p>
                    <a:p>
                      <a:pPr indent="0" lvl="0" marL="0" marR="0" rtl="0" algn="l">
                        <a:lnSpc>
                          <a:spcPct val="107000"/>
                        </a:lnSpc>
                        <a:spcBef>
                          <a:spcPts val="0"/>
                        </a:spcBef>
                        <a:spcAft>
                          <a:spcPts val="0"/>
                        </a:spcAft>
                        <a:buNone/>
                      </a:pPr>
                      <a:r>
                        <a:rPr lang="en-US" sz="2000" u="none" cap="none" strike="noStrike">
                          <a:solidFill>
                            <a:schemeClr val="dk1"/>
                          </a:solidFill>
                        </a:rPr>
                        <a:t>(</a:t>
                      </a:r>
                      <a:r>
                        <a:rPr lang="en-US" sz="4000" u="none" cap="none" strike="noStrike">
                          <a:solidFill>
                            <a:schemeClr val="dk1"/>
                          </a:solidFill>
                        </a:rPr>
                        <a:t>S</a:t>
                      </a:r>
                      <a:r>
                        <a:rPr lang="en-US" sz="2000" u="none" cap="none" strike="noStrike">
                          <a:solidFill>
                            <a:schemeClr val="dk1"/>
                          </a:solidFill>
                        </a:rPr>
                        <a:t>cience)</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ctr">
                        <a:lnSpc>
                          <a:spcPct val="107000"/>
                        </a:lnSpc>
                        <a:spcBef>
                          <a:spcPts val="0"/>
                        </a:spcBef>
                        <a:spcAft>
                          <a:spcPts val="0"/>
                        </a:spcAft>
                        <a:buNone/>
                      </a:pPr>
                      <a:r>
                        <a:rPr lang="en-US" sz="2000" u="none" cap="none" strike="noStrike">
                          <a:solidFill>
                            <a:schemeClr val="dk1"/>
                          </a:solidFill>
                        </a:rPr>
                        <a:t>STEAM 2.0</a:t>
                      </a:r>
                      <a:endParaRPr sz="1600" u="none" cap="none" strike="noStrike">
                        <a:solidFill>
                          <a:schemeClr val="dk1"/>
                        </a:solidFill>
                      </a:endParaRPr>
                    </a:p>
                    <a:p>
                      <a:pPr indent="0" lvl="0" marL="0" marR="0" rtl="0" algn="ctr">
                        <a:lnSpc>
                          <a:spcPct val="107000"/>
                        </a:lnSpc>
                        <a:spcBef>
                          <a:spcPts val="0"/>
                        </a:spcBef>
                        <a:spcAft>
                          <a:spcPts val="0"/>
                        </a:spcAft>
                        <a:buNone/>
                      </a:pPr>
                      <a:r>
                        <a:rPr lang="en-US" sz="2000" u="none" cap="none" strike="noStrike">
                          <a:solidFill>
                            <a:schemeClr val="dk1"/>
                          </a:solidFill>
                        </a:rPr>
                        <a:t>(</a:t>
                      </a:r>
                      <a:r>
                        <a:rPr lang="en-US" sz="4000" u="none" cap="none" strike="noStrike">
                          <a:solidFill>
                            <a:schemeClr val="dk1"/>
                          </a:solidFill>
                        </a:rPr>
                        <a:t>T</a:t>
                      </a:r>
                      <a:r>
                        <a:rPr lang="en-US" sz="2000" u="none" cap="none" strike="noStrike">
                          <a:solidFill>
                            <a:schemeClr val="dk1"/>
                          </a:solidFill>
                        </a:rPr>
                        <a:t>echnology)</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ctr">
                        <a:lnSpc>
                          <a:spcPct val="107000"/>
                        </a:lnSpc>
                        <a:spcBef>
                          <a:spcPts val="0"/>
                        </a:spcBef>
                        <a:spcAft>
                          <a:spcPts val="0"/>
                        </a:spcAft>
                        <a:buNone/>
                      </a:pPr>
                      <a:r>
                        <a:rPr lang="en-US" sz="2000" u="none" cap="none" strike="noStrike">
                          <a:solidFill>
                            <a:schemeClr val="dk1"/>
                          </a:solidFill>
                        </a:rPr>
                        <a:t>STEAM 3.0</a:t>
                      </a:r>
                      <a:endParaRPr sz="1600" u="none" cap="none" strike="noStrike">
                        <a:solidFill>
                          <a:schemeClr val="dk1"/>
                        </a:solidFill>
                      </a:endParaRPr>
                    </a:p>
                    <a:p>
                      <a:pPr indent="0" lvl="0" marL="0" marR="0" rtl="0" algn="ctr">
                        <a:lnSpc>
                          <a:spcPct val="107000"/>
                        </a:lnSpc>
                        <a:spcBef>
                          <a:spcPts val="0"/>
                        </a:spcBef>
                        <a:spcAft>
                          <a:spcPts val="0"/>
                        </a:spcAft>
                        <a:buNone/>
                      </a:pPr>
                      <a:r>
                        <a:rPr lang="en-US" sz="2000" u="none" cap="none" strike="noStrike">
                          <a:solidFill>
                            <a:schemeClr val="dk1"/>
                          </a:solidFill>
                        </a:rPr>
                        <a:t>(</a:t>
                      </a:r>
                      <a:r>
                        <a:rPr lang="en-US" sz="4000" u="none" cap="none" strike="noStrike">
                          <a:solidFill>
                            <a:schemeClr val="dk1"/>
                          </a:solidFill>
                        </a:rPr>
                        <a:t>E</a:t>
                      </a:r>
                      <a:r>
                        <a:rPr lang="en-US" sz="2000" u="none" cap="none" strike="noStrike">
                          <a:solidFill>
                            <a:schemeClr val="dk1"/>
                          </a:solidFill>
                        </a:rPr>
                        <a:t>ngineering)</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ctr">
                        <a:lnSpc>
                          <a:spcPct val="107000"/>
                        </a:lnSpc>
                        <a:spcBef>
                          <a:spcPts val="0"/>
                        </a:spcBef>
                        <a:spcAft>
                          <a:spcPts val="0"/>
                        </a:spcAft>
                        <a:buNone/>
                      </a:pPr>
                      <a:r>
                        <a:rPr lang="en-US" sz="2000" u="none" cap="none" strike="noStrike">
                          <a:solidFill>
                            <a:schemeClr val="dk1"/>
                          </a:solidFill>
                        </a:rPr>
                        <a:t>STEAM 4.0</a:t>
                      </a:r>
                      <a:endParaRPr sz="1600" u="none" cap="none" strike="noStrike">
                        <a:solidFill>
                          <a:schemeClr val="dk1"/>
                        </a:solidFill>
                      </a:endParaRPr>
                    </a:p>
                    <a:p>
                      <a:pPr indent="0" lvl="0" marL="0" marR="0" rtl="0" algn="ctr">
                        <a:lnSpc>
                          <a:spcPct val="107000"/>
                        </a:lnSpc>
                        <a:spcBef>
                          <a:spcPts val="0"/>
                        </a:spcBef>
                        <a:spcAft>
                          <a:spcPts val="0"/>
                        </a:spcAft>
                        <a:buNone/>
                      </a:pPr>
                      <a:r>
                        <a:rPr lang="en-US" sz="2000" u="none" cap="none" strike="noStrike">
                          <a:solidFill>
                            <a:schemeClr val="dk1"/>
                          </a:solidFill>
                        </a:rPr>
                        <a:t>(</a:t>
                      </a:r>
                      <a:r>
                        <a:rPr lang="en-US" sz="4000" u="none" cap="none" strike="noStrike">
                          <a:solidFill>
                            <a:schemeClr val="dk1"/>
                          </a:solidFill>
                        </a:rPr>
                        <a:t>A</a:t>
                      </a:r>
                      <a:r>
                        <a:rPr lang="en-US" sz="2000" u="none" cap="none" strike="noStrike">
                          <a:solidFill>
                            <a:schemeClr val="dk1"/>
                          </a:solidFill>
                        </a:rPr>
                        <a:t>rts)</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ctr">
                        <a:lnSpc>
                          <a:spcPct val="107000"/>
                        </a:lnSpc>
                        <a:spcBef>
                          <a:spcPts val="0"/>
                        </a:spcBef>
                        <a:spcAft>
                          <a:spcPts val="0"/>
                        </a:spcAft>
                        <a:buNone/>
                      </a:pPr>
                      <a:r>
                        <a:rPr lang="en-US" sz="2000" u="none" cap="none" strike="noStrike">
                          <a:solidFill>
                            <a:schemeClr val="dk1"/>
                          </a:solidFill>
                        </a:rPr>
                        <a:t>STEAM 5.0</a:t>
                      </a:r>
                      <a:endParaRPr sz="1600" u="none" cap="none" strike="noStrike">
                        <a:solidFill>
                          <a:schemeClr val="dk1"/>
                        </a:solidFill>
                      </a:endParaRPr>
                    </a:p>
                    <a:p>
                      <a:pPr indent="0" lvl="0" marL="0" marR="0" rtl="0" algn="ctr">
                        <a:lnSpc>
                          <a:spcPct val="107000"/>
                        </a:lnSpc>
                        <a:spcBef>
                          <a:spcPts val="0"/>
                        </a:spcBef>
                        <a:spcAft>
                          <a:spcPts val="0"/>
                        </a:spcAft>
                        <a:buNone/>
                      </a:pPr>
                      <a:r>
                        <a:rPr lang="en-US" sz="2000" u="none" cap="none" strike="noStrike">
                          <a:solidFill>
                            <a:schemeClr val="dk1"/>
                          </a:solidFill>
                        </a:rPr>
                        <a:t>(</a:t>
                      </a:r>
                      <a:r>
                        <a:rPr lang="en-US" sz="4000" u="none" cap="none" strike="noStrike">
                          <a:solidFill>
                            <a:schemeClr val="dk1"/>
                          </a:solidFill>
                        </a:rPr>
                        <a:t>M</a:t>
                      </a:r>
                      <a:r>
                        <a:rPr lang="en-US" sz="2000" u="none" cap="none" strike="noStrike">
                          <a:solidFill>
                            <a:schemeClr val="dk1"/>
                          </a:solidFill>
                        </a:rPr>
                        <a:t>athematics)</a:t>
                      </a:r>
                      <a:endParaRPr sz="1600" u="none" cap="none" strike="noStrike">
                        <a:solidFill>
                          <a:schemeClr val="dk1"/>
                        </a:solidFill>
                        <a:latin typeface="Calibri"/>
                        <a:ea typeface="Calibri"/>
                        <a:cs typeface="Calibri"/>
                        <a:sym typeface="Calibri"/>
                      </a:endParaRPr>
                    </a:p>
                  </a:txBody>
                  <a:tcPr marT="0" marB="0" marR="42325" marL="42325"/>
                </a:tc>
              </a:tr>
              <a:tr h="5880375">
                <a:tc>
                  <a:txBody>
                    <a:bodyPr>
                      <a:noAutofit/>
                    </a:bodyPr>
                    <a:lstStyle/>
                    <a:p>
                      <a:pPr indent="0" lvl="0" marL="0" marR="0" rtl="0" algn="ctr">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Banana Boat Song</a:t>
                      </a:r>
                      <a:endParaRPr/>
                    </a:p>
                    <a:p>
                      <a:pPr indent="-285750" lvl="0" marL="285750" marR="0" rtl="0" algn="l">
                        <a:spcBef>
                          <a:spcPts val="0"/>
                        </a:spcBef>
                        <a:spcAft>
                          <a:spcPts val="0"/>
                        </a:spcAft>
                        <a:buClr>
                          <a:schemeClr val="dk1"/>
                        </a:buClr>
                        <a:buSzPts val="1400"/>
                        <a:buFont typeface="Arial"/>
                        <a:buChar char="•"/>
                      </a:pPr>
                      <a:r>
                        <a:rPr b="0" lang="en-US" sz="1400" u="none" cap="none" strike="noStrike">
                          <a:solidFill>
                            <a:schemeClr val="dk1"/>
                          </a:solidFill>
                          <a:latin typeface="Calibri"/>
                          <a:ea typeface="Calibri"/>
                          <a:cs typeface="Calibri"/>
                          <a:sym typeface="Calibri"/>
                        </a:rPr>
                        <a:t>Compare and contrast insects to arachnids and learn internal and external parts of a spider.</a:t>
                      </a:r>
                      <a:endParaRPr/>
                    </a:p>
                    <a:p>
                      <a:pPr indent="-285750" lvl="0" marL="285750" marR="0" rtl="0" algn="l">
                        <a:spcBef>
                          <a:spcPts val="0"/>
                        </a:spcBef>
                        <a:spcAft>
                          <a:spcPts val="0"/>
                        </a:spcAft>
                        <a:buClr>
                          <a:schemeClr val="dk1"/>
                        </a:buClr>
                        <a:buSzPts val="1400"/>
                        <a:buFont typeface="Arial"/>
                        <a:buChar char="•"/>
                      </a:pPr>
                      <a:r>
                        <a:rPr b="0" lang="en-US" sz="1400" u="none" cap="none" strike="noStrike">
                          <a:solidFill>
                            <a:schemeClr val="dk1"/>
                          </a:solidFill>
                          <a:latin typeface="Calibri"/>
                          <a:ea typeface="Calibri"/>
                          <a:cs typeface="Calibri"/>
                          <a:sym typeface="Calibri"/>
                        </a:rPr>
                        <a:t>Create a spider web with specific measurements and geometrical shape.</a:t>
                      </a:r>
                      <a:endParaRPr/>
                    </a:p>
                    <a:p>
                      <a:pPr indent="-285750" lvl="0" marL="285750" marR="0" rtl="0" algn="l">
                        <a:spcBef>
                          <a:spcPts val="0"/>
                        </a:spcBef>
                        <a:spcAft>
                          <a:spcPts val="0"/>
                        </a:spcAft>
                        <a:buClr>
                          <a:schemeClr val="dk1"/>
                        </a:buClr>
                        <a:buSzPts val="1400"/>
                        <a:buFont typeface="Arial"/>
                        <a:buChar char="•"/>
                      </a:pPr>
                      <a:r>
                        <a:rPr b="0" lang="en-US" sz="1400" u="none" cap="none" strike="noStrike">
                          <a:solidFill>
                            <a:schemeClr val="dk1"/>
                          </a:solidFill>
                          <a:latin typeface="Calibri"/>
                          <a:ea typeface="Calibri"/>
                          <a:cs typeface="Calibri"/>
                          <a:sym typeface="Calibri"/>
                        </a:rPr>
                        <a:t>Conversion and Measurement.</a:t>
                      </a:r>
                      <a:endParaRPr/>
                    </a:p>
                    <a:p>
                      <a:pPr indent="0" lvl="0" marL="0" marR="0" rtl="0" algn="l">
                        <a:spcBef>
                          <a:spcPts val="0"/>
                        </a:spcBef>
                        <a:spcAft>
                          <a:spcPts val="0"/>
                        </a:spcAft>
                        <a:buClr>
                          <a:schemeClr val="dk1"/>
                        </a:buClr>
                        <a:buSzPts val="1400"/>
                        <a:buFont typeface="Arial"/>
                        <a:buNone/>
                      </a:pPr>
                      <a:r>
                        <a:rPr b="0" lang="en-US" sz="14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Clr>
                          <a:schemeClr val="dk1"/>
                        </a:buClr>
                        <a:buSzPts val="1400"/>
                        <a:buFont typeface="Arial"/>
                        <a:buNone/>
                      </a:pPr>
                      <a:r>
                        <a:rPr b="0" lang="en-US" sz="1400" u="none" cap="none" strike="noStrike">
                          <a:solidFill>
                            <a:schemeClr val="dk1"/>
                          </a:solidFill>
                          <a:latin typeface="Calibri"/>
                          <a:ea typeface="Calibri"/>
                          <a:cs typeface="Calibri"/>
                          <a:sym typeface="Calibri"/>
                        </a:rPr>
                        <a:t> </a:t>
                      </a:r>
                      <a:endParaRPr/>
                    </a:p>
                    <a:p>
                      <a:pPr indent="0" lvl="0" marL="0" marR="0" rtl="0" algn="l">
                        <a:lnSpc>
                          <a:spcPct val="107000"/>
                        </a:lnSpc>
                        <a:spcBef>
                          <a:spcPts val="0"/>
                        </a:spcBef>
                        <a:spcAft>
                          <a:spcPts val="0"/>
                        </a:spcAft>
                        <a:buNone/>
                      </a:pPr>
                      <a:r>
                        <a:t/>
                      </a:r>
                      <a:endParaRPr sz="1200" u="none" cap="none" strike="noStrike">
                        <a:solidFill>
                          <a:schemeClr val="dk1"/>
                        </a:solidFill>
                      </a:endParaRPr>
                    </a:p>
                    <a:p>
                      <a:pPr indent="0" lvl="0" marL="0" marR="0" rtl="0" algn="l">
                        <a:lnSpc>
                          <a:spcPct val="107000"/>
                        </a:lnSpc>
                        <a:spcBef>
                          <a:spcPts val="0"/>
                        </a:spcBef>
                        <a:spcAft>
                          <a:spcPts val="0"/>
                        </a:spcAft>
                        <a:buNone/>
                      </a:pPr>
                      <a:r>
                        <a:rPr lang="en-US" sz="12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learn about the internal and external anatomy of spiders.</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compare and contrast insects to arachnids.</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Organization and Development of Living Things</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b="1" lang="en-US" sz="1600" u="none" cap="none" strike="noStrike">
                          <a:solidFill>
                            <a:schemeClr val="dk1"/>
                          </a:solidFill>
                        </a:rPr>
                        <a:t>SC.2.L.1.4</a:t>
                      </a:r>
                      <a:endParaRPr/>
                    </a:p>
                    <a:p>
                      <a:pPr indent="0" lvl="0" marL="0" marR="0" rtl="0" algn="l">
                        <a:lnSpc>
                          <a:spcPct val="107000"/>
                        </a:lnSpc>
                        <a:spcBef>
                          <a:spcPts val="0"/>
                        </a:spcBef>
                        <a:spcAft>
                          <a:spcPts val="0"/>
                        </a:spcAft>
                        <a:buNone/>
                      </a:pPr>
                      <a:r>
                        <a:rPr b="1" lang="en-US" sz="1600" u="none" cap="none" strike="noStrike">
                          <a:solidFill>
                            <a:schemeClr val="dk1"/>
                          </a:solidFill>
                        </a:rPr>
                        <a:t>SC.2.L.1.7</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Idea:  Level 2 Basic Application of Skills and Concepts</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ctr">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use technology to:</a:t>
                      </a:r>
                      <a:endParaRPr/>
                    </a:p>
                    <a:p>
                      <a:pPr indent="-342900" lvl="0" marL="342900" marR="0" rtl="0" algn="l">
                        <a:lnSpc>
                          <a:spcPct val="107000"/>
                        </a:lnSpc>
                        <a:spcBef>
                          <a:spcPts val="0"/>
                        </a:spcBef>
                        <a:spcAft>
                          <a:spcPts val="0"/>
                        </a:spcAft>
                        <a:buClr>
                          <a:schemeClr val="dk1"/>
                        </a:buClr>
                        <a:buSzPts val="1600"/>
                        <a:buFont typeface="Noto Sans Symbols"/>
                        <a:buChar char="∙"/>
                      </a:pPr>
                      <a:r>
                        <a:rPr lang="en-US" sz="1600" u="none" cap="none" strike="noStrike">
                          <a:solidFill>
                            <a:schemeClr val="dk1"/>
                          </a:solidFill>
                        </a:rPr>
                        <a:t>review 12 times table.</a:t>
                      </a:r>
                      <a:endParaRPr/>
                    </a:p>
                    <a:p>
                      <a:pPr indent="0" lvl="0" marL="0" marR="0" rtl="0" algn="ctr">
                        <a:lnSpc>
                          <a:spcPct val="107000"/>
                        </a:lnSpc>
                        <a:spcBef>
                          <a:spcPts val="0"/>
                        </a:spcBef>
                        <a:spcAft>
                          <a:spcPts val="0"/>
                        </a:spcAft>
                        <a:buNone/>
                      </a:pPr>
                      <a:r>
                        <a:rPr lang="en-US" sz="1600" u="none" cap="none" strike="noStrike">
                          <a:solidFill>
                            <a:schemeClr val="dk1"/>
                          </a:solidFill>
                        </a:rPr>
                        <a:t> </a:t>
                      </a:r>
                      <a:endParaRPr/>
                    </a:p>
                    <a:p>
                      <a:pPr indent="-342900" lvl="0" marL="342900" marR="0" rtl="0" algn="l">
                        <a:lnSpc>
                          <a:spcPct val="107000"/>
                        </a:lnSpc>
                        <a:spcBef>
                          <a:spcPts val="0"/>
                        </a:spcBef>
                        <a:spcAft>
                          <a:spcPts val="0"/>
                        </a:spcAft>
                        <a:buClr>
                          <a:schemeClr val="dk1"/>
                        </a:buClr>
                        <a:buSzPts val="1600"/>
                        <a:buFont typeface="Noto Sans Symbols"/>
                        <a:buChar char="∙"/>
                      </a:pPr>
                      <a:r>
                        <a:rPr lang="en-US" sz="1600" u="none" cap="none" strike="noStrike">
                          <a:solidFill>
                            <a:schemeClr val="dk1"/>
                          </a:solidFill>
                        </a:rPr>
                        <a:t>Identify and label the internal organs and the external body parts of a tarantula/spider.</a:t>
                      </a:r>
                      <a:endParaRPr/>
                    </a:p>
                    <a:p>
                      <a:pPr indent="0" lvl="0" marL="457200" marR="0" rtl="0" algn="l">
                        <a:lnSpc>
                          <a:spcPct val="107000"/>
                        </a:lnSpc>
                        <a:spcBef>
                          <a:spcPts val="0"/>
                        </a:spcBef>
                        <a:spcAft>
                          <a:spcPts val="0"/>
                        </a:spcAft>
                        <a:buNone/>
                      </a:pPr>
                      <a:r>
                        <a:rPr lang="en-US" sz="1600" u="none" cap="none" strike="noStrike">
                          <a:solidFill>
                            <a:schemeClr val="dk1"/>
                          </a:solidFill>
                        </a:rPr>
                        <a:t> </a:t>
                      </a:r>
                      <a:endParaRPr/>
                    </a:p>
                    <a:p>
                      <a:pPr indent="-342900" lvl="0" marL="342900" marR="0" rtl="0" algn="l">
                        <a:lnSpc>
                          <a:spcPct val="107000"/>
                        </a:lnSpc>
                        <a:spcBef>
                          <a:spcPts val="0"/>
                        </a:spcBef>
                        <a:spcAft>
                          <a:spcPts val="0"/>
                        </a:spcAft>
                        <a:buClr>
                          <a:schemeClr val="dk1"/>
                        </a:buClr>
                        <a:buSzPts val="1600"/>
                        <a:buFont typeface="Noto Sans Symbols"/>
                        <a:buChar char="∙"/>
                      </a:pPr>
                      <a:r>
                        <a:rPr lang="en-US" sz="1600" u="none" cap="none" strike="noStrike">
                          <a:solidFill>
                            <a:schemeClr val="dk1"/>
                          </a:solidFill>
                        </a:rPr>
                        <a:t>compare and contrast insects to arachnids.</a:t>
                      </a:r>
                      <a:endParaRPr/>
                    </a:p>
                    <a:p>
                      <a:pPr indent="0" lvl="0" marL="457200" marR="0" rtl="0" algn="l">
                        <a:lnSpc>
                          <a:spcPct val="107000"/>
                        </a:lnSpc>
                        <a:spcBef>
                          <a:spcPts val="0"/>
                        </a:spcBef>
                        <a:spcAft>
                          <a:spcPts val="0"/>
                        </a:spcAft>
                        <a:buNone/>
                      </a:pPr>
                      <a:r>
                        <a:rPr lang="en-US" sz="1600" u="none" cap="none" strike="noStrike">
                          <a:solidFill>
                            <a:schemeClr val="dk1"/>
                          </a:solidFill>
                        </a:rPr>
                        <a:t> </a:t>
                      </a:r>
                      <a:endParaRPr/>
                    </a:p>
                    <a:p>
                      <a:pPr indent="-342900" lvl="0" marL="342900" marR="0" rtl="0" algn="l">
                        <a:lnSpc>
                          <a:spcPct val="107000"/>
                        </a:lnSpc>
                        <a:spcBef>
                          <a:spcPts val="0"/>
                        </a:spcBef>
                        <a:spcAft>
                          <a:spcPts val="0"/>
                        </a:spcAft>
                        <a:buClr>
                          <a:schemeClr val="dk1"/>
                        </a:buClr>
                        <a:buSzPts val="1600"/>
                        <a:buFont typeface="Noto Sans Symbols"/>
                        <a:buChar char="∙"/>
                      </a:pPr>
                      <a:r>
                        <a:rPr lang="en-US" sz="1600" u="none" cap="none" strike="noStrike">
                          <a:solidFill>
                            <a:schemeClr val="dk1"/>
                          </a:solidFill>
                        </a:rPr>
                        <a:t>identify instruments in Calypso music and categorize them into their families.</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make a spider web and a spider with specific dimensions and weight.</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12-inch Spider web shape: octagon</a:t>
                      </a:r>
                      <a:endParaRPr/>
                    </a:p>
                    <a:p>
                      <a:pPr indent="0" lvl="0" marL="0" marR="0" rtl="0" algn="l">
                        <a:lnSpc>
                          <a:spcPct val="107000"/>
                        </a:lnSpc>
                        <a:spcBef>
                          <a:spcPts val="0"/>
                        </a:spcBef>
                        <a:spcAft>
                          <a:spcPts val="0"/>
                        </a:spcAft>
                        <a:buNone/>
                      </a:pPr>
                      <a:r>
                        <a:rPr lang="en-US" sz="1600" u="none" cap="none" strike="noStrike">
                          <a:solidFill>
                            <a:schemeClr val="dk1"/>
                          </a:solidFill>
                        </a:rPr>
                        <a:t>6-inch spider</a:t>
                      </a:r>
                      <a:endParaRPr/>
                    </a:p>
                    <a:p>
                      <a:pPr indent="0" lvl="0" marL="0" marR="0" rtl="0" algn="l">
                        <a:lnSpc>
                          <a:spcPct val="107000"/>
                        </a:lnSpc>
                        <a:spcBef>
                          <a:spcPts val="0"/>
                        </a:spcBef>
                        <a:spcAft>
                          <a:spcPts val="0"/>
                        </a:spcAft>
                        <a:buNone/>
                      </a:pPr>
                      <a:r>
                        <a:rPr lang="en-US" sz="1600" u="none" cap="none" strike="noStrike">
                          <a:solidFill>
                            <a:schemeClr val="dk1"/>
                          </a:solidFill>
                        </a:rPr>
                        <a:t>Measuring from head to spinneret. </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Spider web should be sturdy enough that can hold a spider that weighs 6-ounces.</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b="1" lang="en-US" sz="1600" u="none" cap="none" strike="noStrike">
                          <a:solidFill>
                            <a:schemeClr val="dk1"/>
                          </a:solidFill>
                        </a:rPr>
                        <a:t>MAFS.2.MD.1.1.</a:t>
                      </a:r>
                      <a:endParaRPr/>
                    </a:p>
                    <a:p>
                      <a:pPr indent="0" lvl="0" marL="0" marR="0" rtl="0" algn="l">
                        <a:lnSpc>
                          <a:spcPct val="107000"/>
                        </a:lnSpc>
                        <a:spcBef>
                          <a:spcPts val="0"/>
                        </a:spcBef>
                        <a:spcAft>
                          <a:spcPts val="0"/>
                        </a:spcAft>
                        <a:buNone/>
                      </a:pPr>
                      <a:r>
                        <a:rPr b="1" lang="en-US" sz="1600" u="none" cap="none" strike="noStrike">
                          <a:solidFill>
                            <a:schemeClr val="dk1"/>
                          </a:solidFill>
                        </a:rPr>
                        <a:t>MAFS.2.G.1.3.</a:t>
                      </a:r>
                      <a:endParaRPr b="1"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sing Banana Boat Song with good intonation.</a:t>
                      </a:r>
                      <a:endParaRPr/>
                    </a:p>
                    <a:p>
                      <a:pPr indent="0" lvl="0" marL="0" marR="0" rtl="0" algn="l">
                        <a:lnSpc>
                          <a:spcPct val="107000"/>
                        </a:lnSpc>
                        <a:spcBef>
                          <a:spcPts val="0"/>
                        </a:spcBef>
                        <a:spcAft>
                          <a:spcPts val="0"/>
                        </a:spcAft>
                        <a:buNone/>
                      </a:pPr>
                      <a:r>
                        <a:rPr b="1" lang="en-US" sz="1600" u="none" cap="none" strike="noStrike">
                          <a:solidFill>
                            <a:schemeClr val="dk1"/>
                          </a:solidFill>
                        </a:rPr>
                        <a:t>MU.2.S.3.1</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create a pitched and un-pitched ostinato for the song.</a:t>
                      </a:r>
                      <a:endParaRPr/>
                    </a:p>
                    <a:p>
                      <a:pPr indent="0" lvl="0" marL="0" marR="0" rtl="0" algn="l">
                        <a:lnSpc>
                          <a:spcPct val="107000"/>
                        </a:lnSpc>
                        <a:spcBef>
                          <a:spcPts val="0"/>
                        </a:spcBef>
                        <a:spcAft>
                          <a:spcPts val="0"/>
                        </a:spcAft>
                        <a:buNone/>
                      </a:pPr>
                      <a:r>
                        <a:rPr b="1" lang="en-US" sz="1600" u="none" cap="none" strike="noStrike">
                          <a:solidFill>
                            <a:schemeClr val="dk1"/>
                          </a:solidFill>
                        </a:rPr>
                        <a:t>MU.2.S.1.2</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identify music instruments in Calypso music and categorize them into their families.</a:t>
                      </a:r>
                      <a:endParaRPr/>
                    </a:p>
                    <a:p>
                      <a:pPr indent="0" lvl="0" marL="0" marR="0" rtl="0" algn="l">
                        <a:lnSpc>
                          <a:spcPct val="107000"/>
                        </a:lnSpc>
                        <a:spcBef>
                          <a:spcPts val="0"/>
                        </a:spcBef>
                        <a:spcAft>
                          <a:spcPts val="0"/>
                        </a:spcAft>
                        <a:buNone/>
                      </a:pPr>
                      <a:r>
                        <a:rPr b="1" lang="en-US" sz="1600" u="none" cap="none" strike="noStrike">
                          <a:solidFill>
                            <a:schemeClr val="dk1"/>
                          </a:solidFill>
                        </a:rPr>
                        <a:t>MU.2.C.1.3</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Convert feet to inches using multiplication.</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Measurement and data: </a:t>
                      </a:r>
                      <a:r>
                        <a:rPr b="1" lang="en-US" sz="1600" u="none" cap="none" strike="noStrike">
                          <a:solidFill>
                            <a:schemeClr val="dk1"/>
                          </a:solidFill>
                        </a:rPr>
                        <a:t>MAFS.2.MD.1.1</a:t>
                      </a:r>
                      <a:endParaRPr/>
                    </a:p>
                    <a:p>
                      <a:pPr indent="0" lvl="0" marL="0" marR="0" rtl="0" algn="l">
                        <a:lnSpc>
                          <a:spcPct val="107000"/>
                        </a:lnSpc>
                        <a:spcBef>
                          <a:spcPts val="0"/>
                        </a:spcBef>
                        <a:spcAft>
                          <a:spcPts val="0"/>
                        </a:spcAft>
                        <a:buNone/>
                      </a:pPr>
                      <a:r>
                        <a:rPr b="1" lang="en-US" sz="1600" u="none" cap="none" strike="noStrike">
                          <a:solidFill>
                            <a:schemeClr val="dk1"/>
                          </a:solidFill>
                        </a:rPr>
                        <a:t>MAFS.2.MD.1.3</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Solve Perimeter.</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Reason with shapes and their attributes</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Geometry: </a:t>
                      </a:r>
                      <a:r>
                        <a:rPr b="1" lang="en-US" sz="1600" u="none" cap="none" strike="noStrike">
                          <a:solidFill>
                            <a:schemeClr val="dk1"/>
                          </a:solidFill>
                        </a:rPr>
                        <a:t>MAFS.2.G.1.3</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42325" marL="423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97" name="Shape 297"/>
        <p:cNvGrpSpPr/>
        <p:nvPr/>
      </p:nvGrpSpPr>
      <p:grpSpPr>
        <a:xfrm>
          <a:off x="0" y="0"/>
          <a:ext cx="0" cy="0"/>
          <a:chOff x="0" y="0"/>
          <a:chExt cx="0" cy="0"/>
        </a:xfrm>
      </p:grpSpPr>
      <p:pic>
        <p:nvPicPr>
          <p:cNvPr descr="Our Story" id="298" name="Google Shape;298;p35">
            <a:hlinkClick r:id="rId3"/>
          </p:cNvPr>
          <p:cNvPicPr preferRelativeResize="0"/>
          <p:nvPr/>
        </p:nvPicPr>
        <p:blipFill rotWithShape="1">
          <a:blip r:embed="rId4">
            <a:alphaModFix/>
          </a:blip>
          <a:srcRect b="25710" l="0" r="0" t="29315"/>
          <a:stretch/>
        </p:blipFill>
        <p:spPr>
          <a:xfrm>
            <a:off x="-231" y="11"/>
            <a:ext cx="6096231" cy="3167259"/>
          </a:xfrm>
          <a:prstGeom prst="rect">
            <a:avLst/>
          </a:prstGeom>
          <a:noFill/>
          <a:ln>
            <a:noFill/>
          </a:ln>
        </p:spPr>
      </p:pic>
      <p:sp>
        <p:nvSpPr>
          <p:cNvPr id="299" name="Google Shape;299;p35"/>
          <p:cNvSpPr txBox="1"/>
          <p:nvPr>
            <p:ph type="ctrTitle"/>
          </p:nvPr>
        </p:nvSpPr>
        <p:spPr>
          <a:xfrm>
            <a:off x="-232" y="4147717"/>
            <a:ext cx="12192232" cy="1384852"/>
          </a:xfrm>
          <a:prstGeom prst="rect">
            <a:avLst/>
          </a:prstGeom>
          <a:noFill/>
          <a:ln>
            <a:noFill/>
          </a:ln>
        </p:spPr>
        <p:txBody>
          <a:bodyPr anchorCtr="0" anchor="ctr" bIns="45700" lIns="91425" spcFirstLastPara="1" rIns="91425" wrap="square" tIns="45700">
            <a:noAutofit/>
          </a:bodyPr>
          <a:lstStyle/>
          <a:p>
            <a:pPr indent="0" lvl="0" marL="0" marR="0" rtl="0" algn="l">
              <a:lnSpc>
                <a:spcPct val="95000"/>
              </a:lnSpc>
              <a:spcBef>
                <a:spcPts val="0"/>
              </a:spcBef>
              <a:spcAft>
                <a:spcPts val="0"/>
              </a:spcAft>
              <a:buClr>
                <a:srgbClr val="0D5672"/>
              </a:buClr>
              <a:buSzPts val="1710"/>
              <a:buFont typeface="Century Schoolbook"/>
              <a:buNone/>
            </a:pPr>
            <a:r>
              <a:rPr b="1" i="0" lang="en-US" sz="1710" u="none" cap="none" strike="noStrike">
                <a:solidFill>
                  <a:srgbClr val="0D5672"/>
                </a:solidFill>
                <a:latin typeface="Century Schoolbook"/>
                <a:ea typeface="Century Schoolbook"/>
                <a:cs typeface="Century Schoolbook"/>
                <a:sym typeface="Century Schoolbook"/>
              </a:rPr>
              <a:t>Additional Science and technology lessons for older students: </a:t>
            </a:r>
            <a:br>
              <a:rPr b="1" i="0" lang="en-US" sz="1710" u="none" cap="none" strike="noStrike">
                <a:solidFill>
                  <a:srgbClr val="0D5672"/>
                </a:solidFill>
                <a:latin typeface="Century Schoolbook"/>
                <a:ea typeface="Century Schoolbook"/>
                <a:cs typeface="Century Schoolbook"/>
                <a:sym typeface="Century Schoolbook"/>
              </a:rPr>
            </a:br>
            <a:r>
              <a:rPr b="1" i="0" lang="en-US" sz="1710" u="none" cap="none" strike="noStrike">
                <a:solidFill>
                  <a:srgbClr val="0D5672"/>
                </a:solidFill>
                <a:latin typeface="Century Schoolbook"/>
                <a:ea typeface="Century Schoolbook"/>
                <a:cs typeface="Century Schoolbook"/>
                <a:sym typeface="Century Schoolbook"/>
              </a:rPr>
              <a:t>(E) Create a Jingle or advertisement for Chiquita Banana. </a:t>
            </a:r>
            <a:r>
              <a:rPr b="1" i="0" lang="en-US" sz="1710" u="sng" cap="none" strike="noStrike">
                <a:solidFill>
                  <a:schemeClr val="hlink"/>
                </a:solidFill>
                <a:latin typeface="Century Schoolbook"/>
                <a:ea typeface="Century Schoolbook"/>
                <a:cs typeface="Century Schoolbook"/>
                <a:sym typeface="Century Schoolbook"/>
                <a:hlinkClick r:id="rId5"/>
              </a:rPr>
              <a:t>https://www.chiquita.com/discover/campaigns</a:t>
            </a:r>
            <a:br>
              <a:rPr b="1" i="0" lang="en-US" sz="1710" u="none" cap="none" strike="noStrike">
                <a:solidFill>
                  <a:srgbClr val="0D5672"/>
                </a:solidFill>
                <a:latin typeface="Century Schoolbook"/>
                <a:ea typeface="Century Schoolbook"/>
                <a:cs typeface="Century Schoolbook"/>
                <a:sym typeface="Century Schoolbook"/>
              </a:rPr>
            </a:br>
            <a:r>
              <a:rPr b="1" i="0" lang="en-US" sz="1710" u="none" cap="none" strike="noStrike">
                <a:solidFill>
                  <a:srgbClr val="0D5672"/>
                </a:solidFill>
                <a:latin typeface="Century Schoolbook"/>
                <a:ea typeface="Century Schoolbook"/>
                <a:cs typeface="Century Schoolbook"/>
                <a:sym typeface="Century Schoolbook"/>
              </a:rPr>
              <a:t>(A) (T) Dramatize, sing, or play in instruments the Jingle and make it into a video.</a:t>
            </a:r>
            <a:br>
              <a:rPr b="1" i="0" lang="en-US" sz="1710" u="none" cap="none" strike="noStrike">
                <a:solidFill>
                  <a:srgbClr val="0D5672"/>
                </a:solidFill>
                <a:latin typeface="Century Schoolbook"/>
                <a:ea typeface="Century Schoolbook"/>
                <a:cs typeface="Century Schoolbook"/>
                <a:sym typeface="Century Schoolbook"/>
              </a:rPr>
            </a:br>
            <a:r>
              <a:rPr b="1" i="0" lang="en-US" sz="1710" u="none" cap="none" strike="noStrike">
                <a:solidFill>
                  <a:srgbClr val="0D5672"/>
                </a:solidFill>
                <a:latin typeface="Century Schoolbook"/>
                <a:ea typeface="Century Schoolbook"/>
                <a:cs typeface="Century Schoolbook"/>
                <a:sym typeface="Century Schoolbook"/>
              </a:rPr>
              <a:t>(A) Write a skit and create a short musical about Day-O, Banana Boat Song.  </a:t>
            </a:r>
            <a:br>
              <a:rPr b="1" i="0" lang="en-US" sz="1710" u="none" cap="none" strike="noStrike">
                <a:solidFill>
                  <a:srgbClr val="0D5672"/>
                </a:solidFill>
                <a:latin typeface="Century Schoolbook"/>
                <a:ea typeface="Century Schoolbook"/>
                <a:cs typeface="Century Schoolbook"/>
                <a:sym typeface="Century Schoolbook"/>
              </a:rPr>
            </a:br>
            <a:r>
              <a:rPr b="1" i="0" lang="en-US" sz="1710" u="none" cap="none" strike="noStrike">
                <a:solidFill>
                  <a:srgbClr val="0D5672"/>
                </a:solidFill>
                <a:latin typeface="Century Schoolbook"/>
                <a:ea typeface="Century Schoolbook"/>
                <a:cs typeface="Century Schoolbook"/>
                <a:sym typeface="Century Schoolbook"/>
              </a:rPr>
              <a:t>(S) Learn about favorable weather and soil conditions to grow bananas besides Jamaica. </a:t>
            </a:r>
            <a:r>
              <a:rPr b="1" i="0" lang="en-US" sz="1710" u="sng" cap="none" strike="noStrike">
                <a:solidFill>
                  <a:schemeClr val="hlink"/>
                </a:solidFill>
                <a:latin typeface="Century Schoolbook"/>
                <a:ea typeface="Century Schoolbook"/>
                <a:cs typeface="Century Schoolbook"/>
                <a:sym typeface="Century Schoolbook"/>
                <a:hlinkClick r:id="rId6"/>
              </a:rPr>
              <a:t>https://www.chiquita.com/our-company/our-story</a:t>
            </a:r>
            <a:br>
              <a:rPr b="1" i="0" lang="en-US" sz="1710" u="none" cap="none" strike="noStrike">
                <a:solidFill>
                  <a:srgbClr val="0D5672"/>
                </a:solidFill>
                <a:latin typeface="Century Schoolbook"/>
                <a:ea typeface="Century Schoolbook"/>
                <a:cs typeface="Century Schoolbook"/>
                <a:sym typeface="Century Schoolbook"/>
              </a:rPr>
            </a:br>
            <a:r>
              <a:rPr b="1" i="0" lang="en-US" sz="1710" u="none" cap="none" strike="noStrike">
                <a:solidFill>
                  <a:srgbClr val="0D5672"/>
                </a:solidFill>
                <a:latin typeface="Century Schoolbook"/>
                <a:ea typeface="Century Schoolbook"/>
                <a:cs typeface="Century Schoolbook"/>
                <a:sym typeface="Century Schoolbook"/>
              </a:rPr>
              <a:t>(T) (M) Use Knowledge from (S).  Tell students that although in the Banana Boat Song the bananas are from Jamaica, bananas also grow in other countries with ideal warm weather as Costa Rica and Honduras.  Bananas are a tropical fruit, and all tropical fruit came into the USA through the port of Baltimore.  Have students use the Xpeditions map, and trace the ports from Jamaica, Honduras, and Costa Rica to Baltimore.  Use </a:t>
            </a:r>
            <a:r>
              <a:rPr b="1" i="0" lang="en-US" sz="1710" u="sng" cap="none" strike="noStrike">
                <a:solidFill>
                  <a:schemeClr val="hlink"/>
                </a:solidFill>
                <a:latin typeface="Century Schoolbook"/>
                <a:ea typeface="Century Schoolbook"/>
                <a:cs typeface="Century Schoolbook"/>
                <a:sym typeface="Century Schoolbook"/>
                <a:hlinkClick r:id="rId7"/>
              </a:rPr>
              <a:t>Sea-Distance</a:t>
            </a:r>
            <a:r>
              <a:rPr b="1" i="0" lang="en-US" sz="1710" u="none" cap="none" strike="noStrike">
                <a:solidFill>
                  <a:srgbClr val="0D5672"/>
                </a:solidFill>
                <a:latin typeface="Century Schoolbook"/>
                <a:ea typeface="Century Schoolbook"/>
                <a:cs typeface="Century Schoolbook"/>
                <a:sym typeface="Century Schoolbook"/>
              </a:rPr>
              <a:t>.org to loop up ports.  Calculate the sailing distance in miles between Jamaica and Baltimore, Honduras and Baltimore, and Costa Rica and Baltimore. Convert Knots into MPH.  </a:t>
            </a:r>
            <a:br>
              <a:rPr b="1" i="0" lang="en-US" sz="1710" u="none" cap="none" strike="noStrike">
                <a:solidFill>
                  <a:srgbClr val="0D5672"/>
                </a:solidFill>
                <a:latin typeface="Century Schoolbook"/>
                <a:ea typeface="Century Schoolbook"/>
                <a:cs typeface="Century Schoolbook"/>
                <a:sym typeface="Century Schoolbook"/>
              </a:rPr>
            </a:br>
            <a:r>
              <a:rPr b="1" i="0" lang="en-US" sz="1710" u="none" cap="none" strike="noStrike">
                <a:solidFill>
                  <a:srgbClr val="0D5672"/>
                </a:solidFill>
                <a:latin typeface="Century Schoolbook"/>
                <a:ea typeface="Century Schoolbook"/>
                <a:cs typeface="Century Schoolbook"/>
                <a:sym typeface="Century Schoolbook"/>
              </a:rPr>
              <a:t>I Knot = 1.15078 MPH.  Find the difference between the three voyages.</a:t>
            </a:r>
            <a:endParaRPr/>
          </a:p>
        </p:txBody>
      </p:sp>
      <p:pic>
        <p:nvPicPr>
          <p:cNvPr descr="A screenshot of text&#10;&#10;Description generated with very high confidence" id="300" name="Google Shape;300;p35"/>
          <p:cNvPicPr preferRelativeResize="0"/>
          <p:nvPr/>
        </p:nvPicPr>
        <p:blipFill rotWithShape="1">
          <a:blip r:embed="rId8">
            <a:alphaModFix/>
          </a:blip>
          <a:srcRect b="13196" l="21718" r="22811" t="9422"/>
          <a:stretch/>
        </p:blipFill>
        <p:spPr>
          <a:xfrm>
            <a:off x="7315200" y="-47244"/>
            <a:ext cx="4876800" cy="31335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bg>
      <p:bgPr>
        <a:gradFill>
          <a:gsLst>
            <a:gs pos="0">
              <a:srgbClr val="F2FAFD"/>
            </a:gs>
            <a:gs pos="74000">
              <a:srgbClr val="97DAF2"/>
            </a:gs>
            <a:gs pos="83000">
              <a:srgbClr val="97DAF2"/>
            </a:gs>
            <a:gs pos="100000">
              <a:srgbClr val="BAE6F6"/>
            </a:gs>
          </a:gsLst>
          <a:lin ang="5400000" scaled="0"/>
        </a:gradFill>
      </p:bgPr>
    </p:bg>
    <p:spTree>
      <p:nvGrpSpPr>
        <p:cNvPr id="143" name="Shape 143"/>
        <p:cNvGrpSpPr/>
        <p:nvPr/>
      </p:nvGrpSpPr>
      <p:grpSpPr>
        <a:xfrm>
          <a:off x="0" y="0"/>
          <a:ext cx="0" cy="0"/>
          <a:chOff x="0" y="0"/>
          <a:chExt cx="0" cy="0"/>
        </a:xfrm>
      </p:grpSpPr>
      <p:graphicFrame>
        <p:nvGraphicFramePr>
          <p:cNvPr id="144" name="Google Shape;144;p17"/>
          <p:cNvGraphicFramePr/>
          <p:nvPr/>
        </p:nvGraphicFramePr>
        <p:xfrm>
          <a:off x="0" y="0"/>
          <a:ext cx="3000000" cy="3000000"/>
        </p:xfrm>
        <a:graphic>
          <a:graphicData uri="http://schemas.openxmlformats.org/drawingml/2006/table">
            <a:tbl>
              <a:tblPr bandRow="1" firstCol="1" firstRow="1">
                <a:noFill/>
                <a:tableStyleId>{9287525E-477C-44CC-95CF-C1785047E980}</a:tableStyleId>
              </a:tblPr>
              <a:tblGrid>
                <a:gridCol w="1725725"/>
                <a:gridCol w="1999625"/>
                <a:gridCol w="2173575"/>
                <a:gridCol w="2091225"/>
                <a:gridCol w="2106025"/>
                <a:gridCol w="2095850"/>
              </a:tblGrid>
              <a:tr h="1067500">
                <a:tc>
                  <a:txBody>
                    <a:bodyPr>
                      <a:noAutofit/>
                    </a:bodyPr>
                    <a:lstStyle/>
                    <a:p>
                      <a:pPr indent="0" lvl="0" marL="0" marR="0" rtl="0" algn="ctr">
                        <a:lnSpc>
                          <a:spcPct val="107000"/>
                        </a:lnSpc>
                        <a:spcBef>
                          <a:spcPts val="0"/>
                        </a:spcBef>
                        <a:spcAft>
                          <a:spcPts val="0"/>
                        </a:spcAft>
                        <a:buNone/>
                      </a:pPr>
                      <a:r>
                        <a:rPr lang="en-US" sz="2000" u="none" cap="none" strike="noStrike">
                          <a:solidFill>
                            <a:schemeClr val="dk1"/>
                          </a:solidFill>
                        </a:rPr>
                        <a:t>Standard-Driven</a:t>
                      </a:r>
                      <a:endParaRPr sz="1600" u="none" cap="none" strike="noStrike">
                        <a:solidFill>
                          <a:schemeClr val="dk1"/>
                        </a:solidFill>
                      </a:endParaRPr>
                    </a:p>
                    <a:p>
                      <a:pPr indent="0" lvl="0" marL="0" marR="0" rtl="0" algn="ctr">
                        <a:lnSpc>
                          <a:spcPct val="107000"/>
                        </a:lnSpc>
                        <a:spcBef>
                          <a:spcPts val="0"/>
                        </a:spcBef>
                        <a:spcAft>
                          <a:spcPts val="0"/>
                        </a:spcAft>
                        <a:buNone/>
                      </a:pPr>
                      <a:r>
                        <a:rPr lang="en-US" sz="2000" u="none" cap="none" strike="noStrike">
                          <a:solidFill>
                            <a:schemeClr val="dk1"/>
                          </a:solidFill>
                        </a:rPr>
                        <a:t>Activity</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l">
                        <a:lnSpc>
                          <a:spcPct val="107000"/>
                        </a:lnSpc>
                        <a:spcBef>
                          <a:spcPts val="0"/>
                        </a:spcBef>
                        <a:spcAft>
                          <a:spcPts val="0"/>
                        </a:spcAft>
                        <a:buNone/>
                      </a:pPr>
                      <a:r>
                        <a:rPr lang="en-US" sz="2000" u="none" cap="none" strike="noStrike">
                          <a:solidFill>
                            <a:schemeClr val="dk1"/>
                          </a:solidFill>
                        </a:rPr>
                        <a:t>STEAM 1.0</a:t>
                      </a:r>
                      <a:endParaRPr sz="1600" u="none" cap="none" strike="noStrike">
                        <a:solidFill>
                          <a:schemeClr val="dk1"/>
                        </a:solidFill>
                      </a:endParaRPr>
                    </a:p>
                    <a:p>
                      <a:pPr indent="0" lvl="0" marL="0" marR="0" rtl="0" algn="l">
                        <a:lnSpc>
                          <a:spcPct val="107000"/>
                        </a:lnSpc>
                        <a:spcBef>
                          <a:spcPts val="0"/>
                        </a:spcBef>
                        <a:spcAft>
                          <a:spcPts val="0"/>
                        </a:spcAft>
                        <a:buNone/>
                      </a:pPr>
                      <a:r>
                        <a:rPr lang="en-US" sz="2000" u="none" cap="none" strike="noStrike">
                          <a:solidFill>
                            <a:schemeClr val="dk1"/>
                          </a:solidFill>
                        </a:rPr>
                        <a:t>(</a:t>
                      </a:r>
                      <a:r>
                        <a:rPr lang="en-US" sz="4000" u="none" cap="none" strike="noStrike">
                          <a:solidFill>
                            <a:schemeClr val="dk1"/>
                          </a:solidFill>
                        </a:rPr>
                        <a:t>S</a:t>
                      </a:r>
                      <a:r>
                        <a:rPr lang="en-US" sz="2000" u="none" cap="none" strike="noStrike">
                          <a:solidFill>
                            <a:schemeClr val="dk1"/>
                          </a:solidFill>
                        </a:rPr>
                        <a:t>cience)</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ctr">
                        <a:lnSpc>
                          <a:spcPct val="107000"/>
                        </a:lnSpc>
                        <a:spcBef>
                          <a:spcPts val="0"/>
                        </a:spcBef>
                        <a:spcAft>
                          <a:spcPts val="0"/>
                        </a:spcAft>
                        <a:buNone/>
                      </a:pPr>
                      <a:r>
                        <a:rPr lang="en-US" sz="2000" u="none" cap="none" strike="noStrike">
                          <a:solidFill>
                            <a:schemeClr val="dk1"/>
                          </a:solidFill>
                        </a:rPr>
                        <a:t>STEAM 2.0</a:t>
                      </a:r>
                      <a:endParaRPr sz="1600" u="none" cap="none" strike="noStrike">
                        <a:solidFill>
                          <a:schemeClr val="dk1"/>
                        </a:solidFill>
                      </a:endParaRPr>
                    </a:p>
                    <a:p>
                      <a:pPr indent="0" lvl="0" marL="0" marR="0" rtl="0" algn="ctr">
                        <a:lnSpc>
                          <a:spcPct val="107000"/>
                        </a:lnSpc>
                        <a:spcBef>
                          <a:spcPts val="0"/>
                        </a:spcBef>
                        <a:spcAft>
                          <a:spcPts val="0"/>
                        </a:spcAft>
                        <a:buNone/>
                      </a:pPr>
                      <a:r>
                        <a:rPr lang="en-US" sz="2000" u="none" cap="none" strike="noStrike">
                          <a:solidFill>
                            <a:schemeClr val="dk1"/>
                          </a:solidFill>
                        </a:rPr>
                        <a:t>(</a:t>
                      </a:r>
                      <a:r>
                        <a:rPr lang="en-US" sz="4000" u="none" cap="none" strike="noStrike">
                          <a:solidFill>
                            <a:schemeClr val="dk1"/>
                          </a:solidFill>
                        </a:rPr>
                        <a:t>T</a:t>
                      </a:r>
                      <a:r>
                        <a:rPr lang="en-US" sz="2000" u="none" cap="none" strike="noStrike">
                          <a:solidFill>
                            <a:schemeClr val="dk1"/>
                          </a:solidFill>
                        </a:rPr>
                        <a:t>echnology)</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ctr">
                        <a:lnSpc>
                          <a:spcPct val="107000"/>
                        </a:lnSpc>
                        <a:spcBef>
                          <a:spcPts val="0"/>
                        </a:spcBef>
                        <a:spcAft>
                          <a:spcPts val="0"/>
                        </a:spcAft>
                        <a:buNone/>
                      </a:pPr>
                      <a:r>
                        <a:rPr lang="en-US" sz="2000" u="none" cap="none" strike="noStrike">
                          <a:solidFill>
                            <a:schemeClr val="dk1"/>
                          </a:solidFill>
                        </a:rPr>
                        <a:t>STEAM 3.0</a:t>
                      </a:r>
                      <a:endParaRPr sz="1600" u="none" cap="none" strike="noStrike">
                        <a:solidFill>
                          <a:schemeClr val="dk1"/>
                        </a:solidFill>
                      </a:endParaRPr>
                    </a:p>
                    <a:p>
                      <a:pPr indent="0" lvl="0" marL="0" marR="0" rtl="0" algn="ctr">
                        <a:lnSpc>
                          <a:spcPct val="107000"/>
                        </a:lnSpc>
                        <a:spcBef>
                          <a:spcPts val="0"/>
                        </a:spcBef>
                        <a:spcAft>
                          <a:spcPts val="0"/>
                        </a:spcAft>
                        <a:buNone/>
                      </a:pPr>
                      <a:r>
                        <a:rPr lang="en-US" sz="2000" u="none" cap="none" strike="noStrike">
                          <a:solidFill>
                            <a:schemeClr val="dk1"/>
                          </a:solidFill>
                        </a:rPr>
                        <a:t>(</a:t>
                      </a:r>
                      <a:r>
                        <a:rPr lang="en-US" sz="4000" u="none" cap="none" strike="noStrike">
                          <a:solidFill>
                            <a:schemeClr val="dk1"/>
                          </a:solidFill>
                        </a:rPr>
                        <a:t>E</a:t>
                      </a:r>
                      <a:r>
                        <a:rPr lang="en-US" sz="2000" u="none" cap="none" strike="noStrike">
                          <a:solidFill>
                            <a:schemeClr val="dk1"/>
                          </a:solidFill>
                        </a:rPr>
                        <a:t>ngineering)</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ctr">
                        <a:lnSpc>
                          <a:spcPct val="107000"/>
                        </a:lnSpc>
                        <a:spcBef>
                          <a:spcPts val="0"/>
                        </a:spcBef>
                        <a:spcAft>
                          <a:spcPts val="0"/>
                        </a:spcAft>
                        <a:buNone/>
                      </a:pPr>
                      <a:r>
                        <a:rPr lang="en-US" sz="2000" u="none" cap="none" strike="noStrike">
                          <a:solidFill>
                            <a:schemeClr val="dk1"/>
                          </a:solidFill>
                        </a:rPr>
                        <a:t>STEAM 4.0</a:t>
                      </a:r>
                      <a:endParaRPr sz="1600" u="none" cap="none" strike="noStrike">
                        <a:solidFill>
                          <a:schemeClr val="dk1"/>
                        </a:solidFill>
                      </a:endParaRPr>
                    </a:p>
                    <a:p>
                      <a:pPr indent="0" lvl="0" marL="0" marR="0" rtl="0" algn="ctr">
                        <a:lnSpc>
                          <a:spcPct val="107000"/>
                        </a:lnSpc>
                        <a:spcBef>
                          <a:spcPts val="0"/>
                        </a:spcBef>
                        <a:spcAft>
                          <a:spcPts val="0"/>
                        </a:spcAft>
                        <a:buNone/>
                      </a:pPr>
                      <a:r>
                        <a:rPr lang="en-US" sz="2000" u="none" cap="none" strike="noStrike">
                          <a:solidFill>
                            <a:schemeClr val="dk1"/>
                          </a:solidFill>
                        </a:rPr>
                        <a:t>(</a:t>
                      </a:r>
                      <a:r>
                        <a:rPr lang="en-US" sz="4000" u="none" cap="none" strike="noStrike">
                          <a:solidFill>
                            <a:schemeClr val="dk1"/>
                          </a:solidFill>
                        </a:rPr>
                        <a:t>A</a:t>
                      </a:r>
                      <a:r>
                        <a:rPr lang="en-US" sz="2000" u="none" cap="none" strike="noStrike">
                          <a:solidFill>
                            <a:schemeClr val="dk1"/>
                          </a:solidFill>
                        </a:rPr>
                        <a:t>rts)</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ctr">
                        <a:lnSpc>
                          <a:spcPct val="107000"/>
                        </a:lnSpc>
                        <a:spcBef>
                          <a:spcPts val="0"/>
                        </a:spcBef>
                        <a:spcAft>
                          <a:spcPts val="0"/>
                        </a:spcAft>
                        <a:buNone/>
                      </a:pPr>
                      <a:r>
                        <a:rPr lang="en-US" sz="2000" u="none" cap="none" strike="noStrike">
                          <a:solidFill>
                            <a:schemeClr val="dk1"/>
                          </a:solidFill>
                        </a:rPr>
                        <a:t>STEAM 5.0</a:t>
                      </a:r>
                      <a:endParaRPr sz="1600" u="none" cap="none" strike="noStrike">
                        <a:solidFill>
                          <a:schemeClr val="dk1"/>
                        </a:solidFill>
                      </a:endParaRPr>
                    </a:p>
                    <a:p>
                      <a:pPr indent="0" lvl="0" marL="0" marR="0" rtl="0" algn="ctr">
                        <a:lnSpc>
                          <a:spcPct val="107000"/>
                        </a:lnSpc>
                        <a:spcBef>
                          <a:spcPts val="0"/>
                        </a:spcBef>
                        <a:spcAft>
                          <a:spcPts val="0"/>
                        </a:spcAft>
                        <a:buNone/>
                      </a:pPr>
                      <a:r>
                        <a:rPr lang="en-US" sz="2000" u="none" cap="none" strike="noStrike">
                          <a:solidFill>
                            <a:schemeClr val="dk1"/>
                          </a:solidFill>
                        </a:rPr>
                        <a:t>(</a:t>
                      </a:r>
                      <a:r>
                        <a:rPr lang="en-US" sz="4000" u="none" cap="none" strike="noStrike">
                          <a:solidFill>
                            <a:schemeClr val="dk1"/>
                          </a:solidFill>
                        </a:rPr>
                        <a:t>M</a:t>
                      </a:r>
                      <a:r>
                        <a:rPr lang="en-US" sz="2000" u="none" cap="none" strike="noStrike">
                          <a:solidFill>
                            <a:schemeClr val="dk1"/>
                          </a:solidFill>
                        </a:rPr>
                        <a:t>athematics)</a:t>
                      </a:r>
                      <a:endParaRPr sz="1600" u="none" cap="none" strike="noStrike">
                        <a:solidFill>
                          <a:schemeClr val="dk1"/>
                        </a:solidFill>
                        <a:latin typeface="Calibri"/>
                        <a:ea typeface="Calibri"/>
                        <a:cs typeface="Calibri"/>
                        <a:sym typeface="Calibri"/>
                      </a:endParaRPr>
                    </a:p>
                  </a:txBody>
                  <a:tcPr marT="0" marB="0" marR="42325" marL="42325"/>
                </a:tc>
              </a:tr>
              <a:tr h="5880375">
                <a:tc>
                  <a:txBody>
                    <a:bodyPr>
                      <a:noAutofit/>
                    </a:bodyPr>
                    <a:lstStyle/>
                    <a:p>
                      <a:pPr indent="0" lvl="0" marL="0" marR="0" rtl="0" algn="ctr">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Banana Boat Song</a:t>
                      </a:r>
                      <a:endParaRPr/>
                    </a:p>
                    <a:p>
                      <a:pPr indent="-285750" lvl="0" marL="285750" marR="0" rtl="0" algn="l">
                        <a:spcBef>
                          <a:spcPts val="0"/>
                        </a:spcBef>
                        <a:spcAft>
                          <a:spcPts val="0"/>
                        </a:spcAft>
                        <a:buClr>
                          <a:schemeClr val="dk1"/>
                        </a:buClr>
                        <a:buSzPts val="1400"/>
                        <a:buFont typeface="Arial"/>
                        <a:buChar char="•"/>
                      </a:pPr>
                      <a:r>
                        <a:rPr b="0" lang="en-US" sz="1400" u="none" cap="none" strike="noStrike">
                          <a:solidFill>
                            <a:schemeClr val="dk1"/>
                          </a:solidFill>
                          <a:latin typeface="Calibri"/>
                          <a:ea typeface="Calibri"/>
                          <a:cs typeface="Calibri"/>
                          <a:sym typeface="Calibri"/>
                        </a:rPr>
                        <a:t>Compare and contrast insects to arachnids and learn internal and external parts of a spider.</a:t>
                      </a:r>
                      <a:endParaRPr/>
                    </a:p>
                    <a:p>
                      <a:pPr indent="-285750" lvl="0" marL="285750" marR="0" rtl="0" algn="l">
                        <a:spcBef>
                          <a:spcPts val="0"/>
                        </a:spcBef>
                        <a:spcAft>
                          <a:spcPts val="0"/>
                        </a:spcAft>
                        <a:buClr>
                          <a:schemeClr val="dk1"/>
                        </a:buClr>
                        <a:buSzPts val="1400"/>
                        <a:buFont typeface="Arial"/>
                        <a:buChar char="•"/>
                      </a:pPr>
                      <a:r>
                        <a:rPr b="0" lang="en-US" sz="1400" u="none" cap="none" strike="noStrike">
                          <a:solidFill>
                            <a:schemeClr val="dk1"/>
                          </a:solidFill>
                          <a:latin typeface="Calibri"/>
                          <a:ea typeface="Calibri"/>
                          <a:cs typeface="Calibri"/>
                          <a:sym typeface="Calibri"/>
                        </a:rPr>
                        <a:t>Create a spider web with specific measurements and geometrical shape.</a:t>
                      </a:r>
                      <a:endParaRPr/>
                    </a:p>
                    <a:p>
                      <a:pPr indent="-285750" lvl="0" marL="285750" marR="0" rtl="0" algn="l">
                        <a:spcBef>
                          <a:spcPts val="0"/>
                        </a:spcBef>
                        <a:spcAft>
                          <a:spcPts val="0"/>
                        </a:spcAft>
                        <a:buClr>
                          <a:schemeClr val="dk1"/>
                        </a:buClr>
                        <a:buSzPts val="1400"/>
                        <a:buFont typeface="Arial"/>
                        <a:buChar char="•"/>
                      </a:pPr>
                      <a:r>
                        <a:rPr b="0" lang="en-US" sz="1400" u="none" cap="none" strike="noStrike">
                          <a:solidFill>
                            <a:schemeClr val="dk1"/>
                          </a:solidFill>
                          <a:latin typeface="Calibri"/>
                          <a:ea typeface="Calibri"/>
                          <a:cs typeface="Calibri"/>
                          <a:sym typeface="Calibri"/>
                        </a:rPr>
                        <a:t>Conversion and Measurement.</a:t>
                      </a:r>
                      <a:endParaRPr/>
                    </a:p>
                    <a:p>
                      <a:pPr indent="0" lvl="0" marL="0" marR="0" rtl="0" algn="l">
                        <a:spcBef>
                          <a:spcPts val="0"/>
                        </a:spcBef>
                        <a:spcAft>
                          <a:spcPts val="0"/>
                        </a:spcAft>
                        <a:buClr>
                          <a:schemeClr val="dk1"/>
                        </a:buClr>
                        <a:buSzPts val="1400"/>
                        <a:buFont typeface="Arial"/>
                        <a:buNone/>
                      </a:pPr>
                      <a:r>
                        <a:rPr b="0" lang="en-US" sz="1400" u="none" cap="none" strike="noStrike">
                          <a:solidFill>
                            <a:schemeClr val="dk1"/>
                          </a:solidFill>
                          <a:latin typeface="Calibri"/>
                          <a:ea typeface="Calibri"/>
                          <a:cs typeface="Calibri"/>
                          <a:sym typeface="Calibri"/>
                        </a:rPr>
                        <a:t> </a:t>
                      </a:r>
                      <a:endParaRPr/>
                    </a:p>
                    <a:p>
                      <a:pPr indent="0" lvl="0" marL="0" marR="0" rtl="0" algn="l">
                        <a:spcBef>
                          <a:spcPts val="0"/>
                        </a:spcBef>
                        <a:spcAft>
                          <a:spcPts val="0"/>
                        </a:spcAft>
                        <a:buClr>
                          <a:schemeClr val="dk1"/>
                        </a:buClr>
                        <a:buSzPts val="1400"/>
                        <a:buFont typeface="Arial"/>
                        <a:buNone/>
                      </a:pPr>
                      <a:r>
                        <a:rPr b="0" lang="en-US" sz="1400" u="none" cap="none" strike="noStrike">
                          <a:solidFill>
                            <a:schemeClr val="dk1"/>
                          </a:solidFill>
                          <a:latin typeface="Calibri"/>
                          <a:ea typeface="Calibri"/>
                          <a:cs typeface="Calibri"/>
                          <a:sym typeface="Calibri"/>
                        </a:rPr>
                        <a:t> </a:t>
                      </a:r>
                      <a:endParaRPr/>
                    </a:p>
                    <a:p>
                      <a:pPr indent="0" lvl="0" marL="0" marR="0" rtl="0" algn="l">
                        <a:lnSpc>
                          <a:spcPct val="107000"/>
                        </a:lnSpc>
                        <a:spcBef>
                          <a:spcPts val="0"/>
                        </a:spcBef>
                        <a:spcAft>
                          <a:spcPts val="0"/>
                        </a:spcAft>
                        <a:buNone/>
                      </a:pPr>
                      <a:r>
                        <a:t/>
                      </a:r>
                      <a:endParaRPr sz="1200" u="none" cap="none" strike="noStrike">
                        <a:solidFill>
                          <a:schemeClr val="dk1"/>
                        </a:solidFill>
                      </a:endParaRPr>
                    </a:p>
                    <a:p>
                      <a:pPr indent="0" lvl="0" marL="0" marR="0" rtl="0" algn="l">
                        <a:lnSpc>
                          <a:spcPct val="107000"/>
                        </a:lnSpc>
                        <a:spcBef>
                          <a:spcPts val="0"/>
                        </a:spcBef>
                        <a:spcAft>
                          <a:spcPts val="0"/>
                        </a:spcAft>
                        <a:buNone/>
                      </a:pPr>
                      <a:r>
                        <a:rPr lang="en-US" sz="12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learn about the internal and external anatomy of spiders.</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compare and contrast insects to arachnids.</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Organization and Development of Living Things</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b="1" lang="en-US" sz="1600" u="none" cap="none" strike="noStrike">
                          <a:solidFill>
                            <a:schemeClr val="dk1"/>
                          </a:solidFill>
                        </a:rPr>
                        <a:t>SC.2.L.1.4</a:t>
                      </a:r>
                      <a:endParaRPr/>
                    </a:p>
                    <a:p>
                      <a:pPr indent="0" lvl="0" marL="0" marR="0" rtl="0" algn="l">
                        <a:lnSpc>
                          <a:spcPct val="107000"/>
                        </a:lnSpc>
                        <a:spcBef>
                          <a:spcPts val="0"/>
                        </a:spcBef>
                        <a:spcAft>
                          <a:spcPts val="0"/>
                        </a:spcAft>
                        <a:buNone/>
                      </a:pPr>
                      <a:r>
                        <a:rPr b="1" lang="en-US" sz="1600" u="none" cap="none" strike="noStrike">
                          <a:solidFill>
                            <a:schemeClr val="dk1"/>
                          </a:solidFill>
                        </a:rPr>
                        <a:t>SC.2.L.1.7</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Idea:  Level 2 Basic Application of Skills and Concepts</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ctr">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use technology to:</a:t>
                      </a:r>
                      <a:endParaRPr/>
                    </a:p>
                    <a:p>
                      <a:pPr indent="-342900" lvl="0" marL="342900" marR="0" rtl="0" algn="l">
                        <a:lnSpc>
                          <a:spcPct val="107000"/>
                        </a:lnSpc>
                        <a:spcBef>
                          <a:spcPts val="0"/>
                        </a:spcBef>
                        <a:spcAft>
                          <a:spcPts val="0"/>
                        </a:spcAft>
                        <a:buClr>
                          <a:schemeClr val="dk1"/>
                        </a:buClr>
                        <a:buSzPts val="1600"/>
                        <a:buFont typeface="Noto Sans Symbols"/>
                        <a:buChar char="∙"/>
                      </a:pPr>
                      <a:r>
                        <a:rPr lang="en-US" sz="1600" u="none" cap="none" strike="noStrike">
                          <a:solidFill>
                            <a:schemeClr val="dk1"/>
                          </a:solidFill>
                        </a:rPr>
                        <a:t>review 12 times table.</a:t>
                      </a:r>
                      <a:endParaRPr/>
                    </a:p>
                    <a:p>
                      <a:pPr indent="0" lvl="0" marL="0" marR="0" rtl="0" algn="ctr">
                        <a:lnSpc>
                          <a:spcPct val="107000"/>
                        </a:lnSpc>
                        <a:spcBef>
                          <a:spcPts val="0"/>
                        </a:spcBef>
                        <a:spcAft>
                          <a:spcPts val="0"/>
                        </a:spcAft>
                        <a:buNone/>
                      </a:pPr>
                      <a:r>
                        <a:rPr lang="en-US" sz="1600" u="none" cap="none" strike="noStrike">
                          <a:solidFill>
                            <a:schemeClr val="dk1"/>
                          </a:solidFill>
                        </a:rPr>
                        <a:t> </a:t>
                      </a:r>
                      <a:endParaRPr/>
                    </a:p>
                    <a:p>
                      <a:pPr indent="-342900" lvl="0" marL="342900" marR="0" rtl="0" algn="l">
                        <a:lnSpc>
                          <a:spcPct val="107000"/>
                        </a:lnSpc>
                        <a:spcBef>
                          <a:spcPts val="0"/>
                        </a:spcBef>
                        <a:spcAft>
                          <a:spcPts val="0"/>
                        </a:spcAft>
                        <a:buClr>
                          <a:schemeClr val="dk1"/>
                        </a:buClr>
                        <a:buSzPts val="1600"/>
                        <a:buFont typeface="Noto Sans Symbols"/>
                        <a:buChar char="∙"/>
                      </a:pPr>
                      <a:r>
                        <a:rPr lang="en-US" sz="1600" u="none" cap="none" strike="noStrike">
                          <a:solidFill>
                            <a:schemeClr val="dk1"/>
                          </a:solidFill>
                        </a:rPr>
                        <a:t>Identify and label the internal organs and the external body parts of a tarantula/spider.</a:t>
                      </a:r>
                      <a:endParaRPr/>
                    </a:p>
                    <a:p>
                      <a:pPr indent="0" lvl="0" marL="457200" marR="0" rtl="0" algn="l">
                        <a:lnSpc>
                          <a:spcPct val="107000"/>
                        </a:lnSpc>
                        <a:spcBef>
                          <a:spcPts val="0"/>
                        </a:spcBef>
                        <a:spcAft>
                          <a:spcPts val="0"/>
                        </a:spcAft>
                        <a:buNone/>
                      </a:pPr>
                      <a:r>
                        <a:rPr lang="en-US" sz="1600" u="none" cap="none" strike="noStrike">
                          <a:solidFill>
                            <a:schemeClr val="dk1"/>
                          </a:solidFill>
                        </a:rPr>
                        <a:t> </a:t>
                      </a:r>
                      <a:endParaRPr/>
                    </a:p>
                    <a:p>
                      <a:pPr indent="-342900" lvl="0" marL="342900" marR="0" rtl="0" algn="l">
                        <a:lnSpc>
                          <a:spcPct val="107000"/>
                        </a:lnSpc>
                        <a:spcBef>
                          <a:spcPts val="0"/>
                        </a:spcBef>
                        <a:spcAft>
                          <a:spcPts val="0"/>
                        </a:spcAft>
                        <a:buClr>
                          <a:schemeClr val="dk1"/>
                        </a:buClr>
                        <a:buSzPts val="1600"/>
                        <a:buFont typeface="Noto Sans Symbols"/>
                        <a:buChar char="∙"/>
                      </a:pPr>
                      <a:r>
                        <a:rPr lang="en-US" sz="1600" u="none" cap="none" strike="noStrike">
                          <a:solidFill>
                            <a:schemeClr val="dk1"/>
                          </a:solidFill>
                        </a:rPr>
                        <a:t>compare and contrast insects to arachnids.</a:t>
                      </a:r>
                      <a:endParaRPr/>
                    </a:p>
                    <a:p>
                      <a:pPr indent="0" lvl="0" marL="457200" marR="0" rtl="0" algn="l">
                        <a:lnSpc>
                          <a:spcPct val="107000"/>
                        </a:lnSpc>
                        <a:spcBef>
                          <a:spcPts val="0"/>
                        </a:spcBef>
                        <a:spcAft>
                          <a:spcPts val="0"/>
                        </a:spcAft>
                        <a:buNone/>
                      </a:pPr>
                      <a:r>
                        <a:rPr lang="en-US" sz="1600" u="none" cap="none" strike="noStrike">
                          <a:solidFill>
                            <a:schemeClr val="dk1"/>
                          </a:solidFill>
                        </a:rPr>
                        <a:t> </a:t>
                      </a:r>
                      <a:endParaRPr/>
                    </a:p>
                    <a:p>
                      <a:pPr indent="-342900" lvl="0" marL="342900" marR="0" rtl="0" algn="l">
                        <a:lnSpc>
                          <a:spcPct val="107000"/>
                        </a:lnSpc>
                        <a:spcBef>
                          <a:spcPts val="0"/>
                        </a:spcBef>
                        <a:spcAft>
                          <a:spcPts val="0"/>
                        </a:spcAft>
                        <a:buClr>
                          <a:schemeClr val="dk1"/>
                        </a:buClr>
                        <a:buSzPts val="1600"/>
                        <a:buFont typeface="Noto Sans Symbols"/>
                        <a:buChar char="∙"/>
                      </a:pPr>
                      <a:r>
                        <a:rPr lang="en-US" sz="1600" u="none" cap="none" strike="noStrike">
                          <a:solidFill>
                            <a:schemeClr val="dk1"/>
                          </a:solidFill>
                        </a:rPr>
                        <a:t>identify instruments in Calypso music and categorize them into their families.</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make a spider web and a spider with specific dimensions and weight.</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12-inch Spider web shape: octagon</a:t>
                      </a:r>
                      <a:endParaRPr/>
                    </a:p>
                    <a:p>
                      <a:pPr indent="0" lvl="0" marL="0" marR="0" rtl="0" algn="l">
                        <a:lnSpc>
                          <a:spcPct val="107000"/>
                        </a:lnSpc>
                        <a:spcBef>
                          <a:spcPts val="0"/>
                        </a:spcBef>
                        <a:spcAft>
                          <a:spcPts val="0"/>
                        </a:spcAft>
                        <a:buNone/>
                      </a:pPr>
                      <a:r>
                        <a:rPr lang="en-US" sz="1600" u="none" cap="none" strike="noStrike">
                          <a:solidFill>
                            <a:schemeClr val="dk1"/>
                          </a:solidFill>
                        </a:rPr>
                        <a:t>6-inch spider</a:t>
                      </a:r>
                      <a:endParaRPr/>
                    </a:p>
                    <a:p>
                      <a:pPr indent="0" lvl="0" marL="0" marR="0" rtl="0" algn="l">
                        <a:lnSpc>
                          <a:spcPct val="107000"/>
                        </a:lnSpc>
                        <a:spcBef>
                          <a:spcPts val="0"/>
                        </a:spcBef>
                        <a:spcAft>
                          <a:spcPts val="0"/>
                        </a:spcAft>
                        <a:buNone/>
                      </a:pPr>
                      <a:r>
                        <a:rPr lang="en-US" sz="1600" u="none" cap="none" strike="noStrike">
                          <a:solidFill>
                            <a:schemeClr val="dk1"/>
                          </a:solidFill>
                        </a:rPr>
                        <a:t>Measuring from head to spinneret. </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Spider web should be sturdy enough that can hold a spider that weighs 6-ounces.</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b="1" lang="en-US" sz="1600" u="none" cap="none" strike="noStrike">
                          <a:solidFill>
                            <a:schemeClr val="dk1"/>
                          </a:solidFill>
                        </a:rPr>
                        <a:t>MAFS.2.MD.1.1.</a:t>
                      </a:r>
                      <a:endParaRPr/>
                    </a:p>
                    <a:p>
                      <a:pPr indent="0" lvl="0" marL="0" marR="0" rtl="0" algn="l">
                        <a:lnSpc>
                          <a:spcPct val="107000"/>
                        </a:lnSpc>
                        <a:spcBef>
                          <a:spcPts val="0"/>
                        </a:spcBef>
                        <a:spcAft>
                          <a:spcPts val="0"/>
                        </a:spcAft>
                        <a:buNone/>
                      </a:pPr>
                      <a:r>
                        <a:rPr b="1" lang="en-US" sz="1600" u="none" cap="none" strike="noStrike">
                          <a:solidFill>
                            <a:schemeClr val="dk1"/>
                          </a:solidFill>
                        </a:rPr>
                        <a:t>MAFS.2.G.1.3.</a:t>
                      </a:r>
                      <a:endParaRPr b="1"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sing Banana Boat Song with good intonation.</a:t>
                      </a:r>
                      <a:endParaRPr/>
                    </a:p>
                    <a:p>
                      <a:pPr indent="0" lvl="0" marL="0" marR="0" rtl="0" algn="l">
                        <a:lnSpc>
                          <a:spcPct val="107000"/>
                        </a:lnSpc>
                        <a:spcBef>
                          <a:spcPts val="0"/>
                        </a:spcBef>
                        <a:spcAft>
                          <a:spcPts val="0"/>
                        </a:spcAft>
                        <a:buNone/>
                      </a:pPr>
                      <a:r>
                        <a:rPr b="1" lang="en-US" sz="1600" u="none" cap="none" strike="noStrike">
                          <a:solidFill>
                            <a:schemeClr val="dk1"/>
                          </a:solidFill>
                        </a:rPr>
                        <a:t>MU.2.S.3.1</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create a pitched and un-pitched ostinato for the song.</a:t>
                      </a:r>
                      <a:endParaRPr/>
                    </a:p>
                    <a:p>
                      <a:pPr indent="0" lvl="0" marL="0" marR="0" rtl="0" algn="l">
                        <a:lnSpc>
                          <a:spcPct val="107000"/>
                        </a:lnSpc>
                        <a:spcBef>
                          <a:spcPts val="0"/>
                        </a:spcBef>
                        <a:spcAft>
                          <a:spcPts val="0"/>
                        </a:spcAft>
                        <a:buNone/>
                      </a:pPr>
                      <a:r>
                        <a:rPr b="1" lang="en-US" sz="1600" u="none" cap="none" strike="noStrike">
                          <a:solidFill>
                            <a:schemeClr val="dk1"/>
                          </a:solidFill>
                        </a:rPr>
                        <a:t>MU.2.S.1.2</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Students will identify music instruments in Calypso music and categorize them into their families.</a:t>
                      </a:r>
                      <a:endParaRPr/>
                    </a:p>
                    <a:p>
                      <a:pPr indent="0" lvl="0" marL="0" marR="0" rtl="0" algn="l">
                        <a:lnSpc>
                          <a:spcPct val="107000"/>
                        </a:lnSpc>
                        <a:spcBef>
                          <a:spcPts val="0"/>
                        </a:spcBef>
                        <a:spcAft>
                          <a:spcPts val="0"/>
                        </a:spcAft>
                        <a:buNone/>
                      </a:pPr>
                      <a:r>
                        <a:rPr b="1" lang="en-US" sz="1600" u="none" cap="none" strike="noStrike">
                          <a:solidFill>
                            <a:schemeClr val="dk1"/>
                          </a:solidFill>
                        </a:rPr>
                        <a:t>MU.2.C.1.3</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42325" marL="42325"/>
                </a:tc>
                <a:tc>
                  <a:txBody>
                    <a:bodyPr>
                      <a:noAutofit/>
                    </a:bodyPr>
                    <a:lstStyle/>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Convert feet to inches using multiplication.</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Measurement and data: </a:t>
                      </a:r>
                      <a:r>
                        <a:rPr b="1" lang="en-US" sz="1600" u="none" cap="none" strike="noStrike">
                          <a:solidFill>
                            <a:schemeClr val="dk1"/>
                          </a:solidFill>
                        </a:rPr>
                        <a:t>MAFS.2.MD.1.1</a:t>
                      </a:r>
                      <a:endParaRPr/>
                    </a:p>
                    <a:p>
                      <a:pPr indent="0" lvl="0" marL="0" marR="0" rtl="0" algn="l">
                        <a:lnSpc>
                          <a:spcPct val="107000"/>
                        </a:lnSpc>
                        <a:spcBef>
                          <a:spcPts val="0"/>
                        </a:spcBef>
                        <a:spcAft>
                          <a:spcPts val="0"/>
                        </a:spcAft>
                        <a:buNone/>
                      </a:pPr>
                      <a:r>
                        <a:rPr b="1" lang="en-US" sz="1600" u="none" cap="none" strike="noStrike">
                          <a:solidFill>
                            <a:schemeClr val="dk1"/>
                          </a:solidFill>
                        </a:rPr>
                        <a:t>MAFS.2.MD.1.3</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Solve Perimeter.</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Reason with shapes and their attributes</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a:p>
                    <a:p>
                      <a:pPr indent="0" lvl="0" marL="0" marR="0" rtl="0" algn="l">
                        <a:lnSpc>
                          <a:spcPct val="107000"/>
                        </a:lnSpc>
                        <a:spcBef>
                          <a:spcPts val="0"/>
                        </a:spcBef>
                        <a:spcAft>
                          <a:spcPts val="0"/>
                        </a:spcAft>
                        <a:buNone/>
                      </a:pPr>
                      <a:r>
                        <a:rPr lang="en-US" sz="1600" u="none" cap="none" strike="noStrike">
                          <a:solidFill>
                            <a:schemeClr val="dk1"/>
                          </a:solidFill>
                        </a:rPr>
                        <a:t>Geometry: </a:t>
                      </a:r>
                      <a:r>
                        <a:rPr b="1" lang="en-US" sz="1600" u="none" cap="none" strike="noStrike">
                          <a:solidFill>
                            <a:schemeClr val="dk1"/>
                          </a:solidFill>
                        </a:rPr>
                        <a:t>MAFS.2.G.1.3</a:t>
                      </a:r>
                      <a:endParaRPr/>
                    </a:p>
                    <a:p>
                      <a:pPr indent="0" lvl="0" marL="0" marR="0" rtl="0" algn="l">
                        <a:lnSpc>
                          <a:spcPct val="107000"/>
                        </a:lnSpc>
                        <a:spcBef>
                          <a:spcPts val="0"/>
                        </a:spcBef>
                        <a:spcAft>
                          <a:spcPts val="0"/>
                        </a:spcAft>
                        <a:buNone/>
                      </a:pPr>
                      <a:r>
                        <a:rPr lang="en-US" sz="16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42325" marL="423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48" name="Shape 148"/>
        <p:cNvGrpSpPr/>
        <p:nvPr/>
      </p:nvGrpSpPr>
      <p:grpSpPr>
        <a:xfrm>
          <a:off x="0" y="0"/>
          <a:ext cx="0" cy="0"/>
          <a:chOff x="0" y="0"/>
          <a:chExt cx="0" cy="0"/>
        </a:xfrm>
      </p:grpSpPr>
      <p:sp>
        <p:nvSpPr>
          <p:cNvPr id="149" name="Google Shape;149;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50" name="Google Shape;150;p18"/>
          <p:cNvPicPr preferRelativeResize="0"/>
          <p:nvPr/>
        </p:nvPicPr>
        <p:blipFill rotWithShape="1">
          <a:blip r:embed="rId3">
            <a:alphaModFix/>
          </a:blip>
          <a:srcRect b="0" l="0" r="0" t="0"/>
          <a:stretch/>
        </p:blipFill>
        <p:spPr>
          <a:xfrm>
            <a:off x="-1710" y="6615"/>
            <a:ext cx="12187263" cy="6858000"/>
          </a:xfrm>
          <a:prstGeom prst="rect">
            <a:avLst/>
          </a:prstGeom>
          <a:noFill/>
          <a:ln>
            <a:noFill/>
          </a:ln>
        </p:spPr>
      </p:pic>
      <p:sp>
        <p:nvSpPr>
          <p:cNvPr id="151" name="Google Shape;151;p18"/>
          <p:cNvSpPr/>
          <p:nvPr/>
        </p:nvSpPr>
        <p:spPr>
          <a:xfrm>
            <a:off x="0" y="0"/>
            <a:ext cx="12192000" cy="6858000"/>
          </a:xfrm>
          <a:prstGeom prst="rect">
            <a:avLst/>
          </a:prstGeom>
          <a:solidFill>
            <a:schemeClr val="l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18"/>
          <p:cNvSpPr/>
          <p:nvPr/>
        </p:nvSpPr>
        <p:spPr>
          <a:xfrm>
            <a:off x="467784" y="467784"/>
            <a:ext cx="11260976" cy="5922963"/>
          </a:xfrm>
          <a:prstGeom prst="roundRect">
            <a:avLst>
              <a:gd fmla="val 5227" name="adj"/>
            </a:avLst>
          </a:prstGeom>
          <a:solidFill>
            <a:srgbClr val="1482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Related image" id="153" name="Google Shape;153;p18"/>
          <p:cNvPicPr preferRelativeResize="0"/>
          <p:nvPr/>
        </p:nvPicPr>
        <p:blipFill rotWithShape="1">
          <a:blip r:embed="rId4">
            <a:alphaModFix/>
          </a:blip>
          <a:srcRect b="-2" l="3324" r="6353" t="0"/>
          <a:stretch/>
        </p:blipFill>
        <p:spPr>
          <a:xfrm>
            <a:off x="5337548" y="670965"/>
            <a:ext cx="6189620" cy="5516602"/>
          </a:xfrm>
          <a:prstGeom prst="rect">
            <a:avLst/>
          </a:prstGeom>
          <a:noFill/>
          <a:ln>
            <a:noFill/>
          </a:ln>
        </p:spPr>
      </p:pic>
      <p:sp>
        <p:nvSpPr>
          <p:cNvPr id="154" name="Google Shape;154;p18"/>
          <p:cNvSpPr/>
          <p:nvPr/>
        </p:nvSpPr>
        <p:spPr>
          <a:xfrm>
            <a:off x="461434" y="474134"/>
            <a:ext cx="11260976" cy="5922963"/>
          </a:xfrm>
          <a:custGeom>
            <a:rect b="b" l="l" r="r" t="t"/>
            <a:pathLst>
              <a:path extrusionOk="0" h="5922963" w="11260976">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rgbClr val="1482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18"/>
          <p:cNvSpPr/>
          <p:nvPr/>
        </p:nvSpPr>
        <p:spPr>
          <a:xfrm>
            <a:off x="670964" y="670965"/>
            <a:ext cx="10856204" cy="5516602"/>
          </a:xfrm>
          <a:prstGeom prst="roundRect">
            <a:avLst>
              <a:gd fmla="val 2462" name="adj"/>
            </a:avLst>
          </a:prstGeom>
          <a:no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6" name="Google Shape;156;p18"/>
          <p:cNvSpPr txBox="1"/>
          <p:nvPr>
            <p:ph type="ctrTitle"/>
          </p:nvPr>
        </p:nvSpPr>
        <p:spPr>
          <a:xfrm>
            <a:off x="5941973" y="4182041"/>
            <a:ext cx="5229610" cy="579850"/>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chemeClr val="dk1"/>
              </a:buClr>
              <a:buSzPts val="3600"/>
              <a:buFont typeface="Century Schoolbook"/>
              <a:buNone/>
            </a:pPr>
            <a:r>
              <a:rPr b="1" i="0" lang="en-US" sz="3600" u="none" cap="none" strike="noStrike">
                <a:solidFill>
                  <a:schemeClr val="dk1"/>
                </a:solidFill>
                <a:latin typeface="Century Schoolbook"/>
                <a:ea typeface="Century Schoolbook"/>
                <a:cs typeface="Century Schoolbook"/>
                <a:sym typeface="Century Schoolbook"/>
              </a:rPr>
              <a:t>Hide the Deadly Black Tarantula!</a:t>
            </a:r>
            <a:br>
              <a:rPr b="1" i="0" lang="en-US" sz="3600" u="none" cap="none" strike="noStrike">
                <a:solidFill>
                  <a:schemeClr val="dk1"/>
                </a:solidFill>
                <a:latin typeface="Century Schoolbook"/>
                <a:ea typeface="Century Schoolbook"/>
                <a:cs typeface="Century Schoolbook"/>
                <a:sym typeface="Century Schoolbook"/>
              </a:rPr>
            </a:br>
            <a:br>
              <a:rPr b="1" i="0" lang="en-US" sz="3600" u="sng" cap="none" strike="noStrike">
                <a:solidFill>
                  <a:schemeClr val="dk1"/>
                </a:solidFill>
                <a:latin typeface="Century Schoolbook"/>
                <a:ea typeface="Century Schoolbook"/>
                <a:cs typeface="Century Schoolbook"/>
                <a:sym typeface="Century Schoolbook"/>
              </a:rPr>
            </a:br>
            <a:endParaRPr b="1" i="0" sz="3600" u="sng" cap="none" strike="noStrike">
              <a:solidFill>
                <a:schemeClr val="dk1"/>
              </a:solidFill>
              <a:latin typeface="Century Schoolbook"/>
              <a:ea typeface="Century Schoolbook"/>
              <a:cs typeface="Century Schoolbook"/>
              <a:sym typeface="Century Schoolbook"/>
            </a:endParaRPr>
          </a:p>
        </p:txBody>
      </p:sp>
      <p:sp>
        <p:nvSpPr>
          <p:cNvPr id="157" name="Google Shape;157;p18"/>
          <p:cNvSpPr txBox="1"/>
          <p:nvPr>
            <p:ph idx="1" type="subTitle"/>
          </p:nvPr>
        </p:nvSpPr>
        <p:spPr>
          <a:xfrm>
            <a:off x="1068236" y="4945377"/>
            <a:ext cx="3793678" cy="1037760"/>
          </a:xfrm>
          <a:prstGeom prst="rect">
            <a:avLst/>
          </a:prstGeom>
          <a:noFill/>
          <a:ln>
            <a:noFill/>
          </a:ln>
        </p:spPr>
        <p:txBody>
          <a:bodyPr anchorCtr="0" anchor="t" bIns="45700" lIns="91425" spcFirstLastPara="1" rIns="91425" wrap="square" tIns="45700">
            <a:noAutofit/>
          </a:bodyPr>
          <a:lstStyle/>
          <a:p>
            <a:pPr indent="0" lvl="0" marL="0" marR="0" rtl="0" algn="l">
              <a:lnSpc>
                <a:spcPct val="120000"/>
              </a:lnSpc>
              <a:spcBef>
                <a:spcPts val="0"/>
              </a:spcBef>
              <a:spcAft>
                <a:spcPts val="0"/>
              </a:spcAft>
              <a:buClr>
                <a:schemeClr val="lt2"/>
              </a:buClr>
              <a:buSzPts val="4000"/>
              <a:buFont typeface="Corbel"/>
              <a:buNone/>
            </a:pPr>
            <a:r>
              <a:rPr b="0" i="0" lang="en-US" sz="4000" u="none" cap="none" strike="noStrike">
                <a:solidFill>
                  <a:schemeClr val="lt2"/>
                </a:solidFill>
                <a:latin typeface="Calibri"/>
                <a:ea typeface="Calibri"/>
                <a:cs typeface="Calibri"/>
                <a:sym typeface="Calibri"/>
              </a:rPr>
              <a:t>SCIENCE</a:t>
            </a:r>
            <a:endParaRPr b="0" i="0" sz="1100" u="none" cap="none" strike="noStrike">
              <a:solidFill>
                <a:schemeClr val="lt2"/>
              </a:solidFill>
              <a:latin typeface="Calibri"/>
              <a:ea typeface="Calibri"/>
              <a:cs typeface="Calibri"/>
              <a:sym typeface="Calibri"/>
            </a:endParaRPr>
          </a:p>
          <a:p>
            <a:pPr indent="0" lvl="0" marL="0" marR="0" rtl="0" algn="l">
              <a:lnSpc>
                <a:spcPct val="120000"/>
              </a:lnSpc>
              <a:spcBef>
                <a:spcPts val="930"/>
              </a:spcBef>
              <a:spcAft>
                <a:spcPts val="0"/>
              </a:spcAft>
              <a:buClr>
                <a:schemeClr val="lt2"/>
              </a:buClr>
              <a:buSzPts val="1100"/>
              <a:buFont typeface="Corbel"/>
              <a:buNone/>
            </a:pPr>
            <a:r>
              <a:t/>
            </a:r>
            <a:endParaRPr b="0" i="0" sz="1100" u="none" cap="none" strike="noStrike">
              <a:solidFill>
                <a:schemeClr val="lt2"/>
              </a:solidFill>
              <a:latin typeface="Calibri"/>
              <a:ea typeface="Calibri"/>
              <a:cs typeface="Calibri"/>
              <a:sym typeface="Calibri"/>
            </a:endParaRPr>
          </a:p>
          <a:p>
            <a:pPr indent="0" lvl="0" marL="0" marR="0" rtl="0" algn="l">
              <a:lnSpc>
                <a:spcPct val="120000"/>
              </a:lnSpc>
              <a:spcBef>
                <a:spcPts val="930"/>
              </a:spcBef>
              <a:spcAft>
                <a:spcPts val="0"/>
              </a:spcAft>
              <a:buClr>
                <a:schemeClr val="lt2"/>
              </a:buClr>
              <a:buSzPts val="1100"/>
              <a:buFont typeface="Corbel"/>
              <a:buNone/>
            </a:pPr>
            <a:r>
              <a:t/>
            </a:r>
            <a:endParaRPr b="0" i="0" sz="1100" u="none" cap="none" strike="noStrike">
              <a:solidFill>
                <a:schemeClr val="lt2"/>
              </a:solidFill>
              <a:latin typeface="Calibri"/>
              <a:ea typeface="Calibri"/>
              <a:cs typeface="Calibri"/>
              <a:sym typeface="Calibri"/>
            </a:endParaRPr>
          </a:p>
          <a:p>
            <a:pPr indent="0" lvl="0" marL="0" marR="0" rtl="0" algn="l">
              <a:lnSpc>
                <a:spcPct val="120000"/>
              </a:lnSpc>
              <a:spcBef>
                <a:spcPts val="930"/>
              </a:spcBef>
              <a:spcAft>
                <a:spcPts val="0"/>
              </a:spcAft>
              <a:buClr>
                <a:schemeClr val="lt2"/>
              </a:buClr>
              <a:buSzPts val="1100"/>
              <a:buFont typeface="Corbel"/>
              <a:buNone/>
            </a:pPr>
            <a:r>
              <a:t/>
            </a:r>
            <a:endParaRPr b="0" i="0" sz="1100" u="none" cap="none" strike="noStrike">
              <a:solidFill>
                <a:schemeClr val="lt2"/>
              </a:solidFill>
              <a:latin typeface="Calibri"/>
              <a:ea typeface="Calibri"/>
              <a:cs typeface="Calibri"/>
              <a:sym typeface="Calibri"/>
            </a:endParaRPr>
          </a:p>
          <a:p>
            <a:pPr indent="0" lvl="0" marL="0" marR="0" rtl="0" algn="l">
              <a:lnSpc>
                <a:spcPct val="120000"/>
              </a:lnSpc>
              <a:spcBef>
                <a:spcPts val="930"/>
              </a:spcBef>
              <a:spcAft>
                <a:spcPts val="0"/>
              </a:spcAft>
              <a:buClr>
                <a:schemeClr val="lt2"/>
              </a:buClr>
              <a:buSzPts val="1100"/>
              <a:buFont typeface="Corbel"/>
              <a:buNone/>
            </a:pPr>
            <a:r>
              <a:t/>
            </a:r>
            <a:endParaRPr b="0" i="0" sz="1100" u="none" cap="none" strike="noStrike">
              <a:solidFill>
                <a:schemeClr val="lt2"/>
              </a:solidFill>
              <a:latin typeface="Calibri"/>
              <a:ea typeface="Calibri"/>
              <a:cs typeface="Calibri"/>
              <a:sym typeface="Calibri"/>
            </a:endParaRPr>
          </a:p>
        </p:txBody>
      </p:sp>
      <p:cxnSp>
        <p:nvCxnSpPr>
          <p:cNvPr id="158" name="Google Shape;158;p18"/>
          <p:cNvCxnSpPr/>
          <p:nvPr/>
        </p:nvCxnSpPr>
        <p:spPr>
          <a:xfrm>
            <a:off x="1181100" y="4629095"/>
            <a:ext cx="694944" cy="0"/>
          </a:xfrm>
          <a:prstGeom prst="straightConnector1">
            <a:avLst/>
          </a:prstGeom>
          <a:noFill/>
          <a:ln cap="flat" cmpd="sng" w="38100">
            <a:solidFill>
              <a:schemeClr val="lt2"/>
            </a:solidFill>
            <a:prstDash val="solid"/>
            <a:round/>
            <a:headEnd len="sm" w="sm" type="none"/>
            <a:tailEnd len="sm" w="sm" type="none"/>
          </a:ln>
        </p:spPr>
      </p:cxnSp>
      <p:sp>
        <p:nvSpPr>
          <p:cNvPr id="159" name="Google Shape;159;p18"/>
          <p:cNvSpPr txBox="1"/>
          <p:nvPr/>
        </p:nvSpPr>
        <p:spPr>
          <a:xfrm>
            <a:off x="764616" y="749179"/>
            <a:ext cx="4471342" cy="369331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2</a:t>
            </a:r>
            <a:r>
              <a:rPr b="0" baseline="30000" i="0" lang="en-US" sz="1800" u="none" cap="none" strike="noStrike">
                <a:solidFill>
                  <a:schemeClr val="dk1"/>
                </a:solidFill>
                <a:latin typeface="Calibri"/>
                <a:ea typeface="Calibri"/>
                <a:cs typeface="Calibri"/>
                <a:sym typeface="Calibri"/>
              </a:rPr>
              <a:t>nd</a:t>
            </a:r>
            <a:r>
              <a:rPr b="0" i="0" lang="en-US" sz="1800" u="none" cap="none" strike="noStrike">
                <a:solidFill>
                  <a:schemeClr val="dk1"/>
                </a:solidFill>
                <a:latin typeface="Calibri"/>
                <a:ea typeface="Calibri"/>
                <a:cs typeface="Calibri"/>
                <a:sym typeface="Calibri"/>
              </a:rPr>
              <a:t> grade</a:t>
            </a:r>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Organization and Development of Living Things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SC.2.L.14</a:t>
            </a:r>
            <a:endParaRPr/>
          </a:p>
          <a:p>
            <a:pPr indent="-342900" lvl="0" marL="342900" marR="0" rtl="0" algn="l">
              <a:spcBef>
                <a:spcPts val="0"/>
              </a:spcBef>
              <a:spcAft>
                <a:spcPts val="0"/>
              </a:spcAft>
              <a:buClr>
                <a:schemeClr val="dk1"/>
              </a:buClr>
              <a:buSzPts val="1800"/>
              <a:buFont typeface="Calibri"/>
              <a:buAutoNum type="alphaUcPeriod"/>
            </a:pPr>
            <a:r>
              <a:rPr lang="en-US" sz="1800">
                <a:solidFill>
                  <a:schemeClr val="dk1"/>
                </a:solidFill>
                <a:latin typeface="Calibri"/>
                <a:ea typeface="Calibri"/>
                <a:cs typeface="Calibri"/>
                <a:sym typeface="Calibri"/>
              </a:rPr>
              <a:t>All plants and animals, including humans are alike in some ways and different in others.</a:t>
            </a:r>
            <a:endParaRPr/>
          </a:p>
          <a:p>
            <a:pPr indent="-342900" lvl="0" marL="342900" marR="0" rtl="0" algn="l">
              <a:spcBef>
                <a:spcPts val="0"/>
              </a:spcBef>
              <a:spcAft>
                <a:spcPts val="0"/>
              </a:spcAft>
              <a:buClr>
                <a:schemeClr val="dk1"/>
              </a:buClr>
              <a:buSzPts val="1800"/>
              <a:buFont typeface="Calibri"/>
              <a:buAutoNum type="alphaUcPeriod"/>
            </a:pPr>
            <a:r>
              <a:rPr lang="en-US" sz="1800">
                <a:solidFill>
                  <a:schemeClr val="dk1"/>
                </a:solidFill>
                <a:latin typeface="Calibri"/>
                <a:ea typeface="Calibri"/>
                <a:cs typeface="Calibri"/>
                <a:sym typeface="Calibri"/>
              </a:rPr>
              <a:t>All plants and animals, including humans, have internal parts and external structures that function to keep them alive and help them grow and reproduce.</a:t>
            </a:r>
            <a:endParaRPr/>
          </a:p>
          <a:p>
            <a:pPr indent="-342900" lvl="0" marL="342900" marR="0" rtl="0" algn="l">
              <a:spcBef>
                <a:spcPts val="0"/>
              </a:spcBef>
              <a:spcAft>
                <a:spcPts val="0"/>
              </a:spcAft>
              <a:buClr>
                <a:schemeClr val="dk1"/>
              </a:buClr>
              <a:buSzPts val="1800"/>
              <a:buFont typeface="Calibri"/>
              <a:buAutoNum type="alphaUcPeriod"/>
            </a:pPr>
            <a:r>
              <a:rPr lang="en-US" sz="1800">
                <a:solidFill>
                  <a:schemeClr val="dk1"/>
                </a:solidFill>
                <a:latin typeface="Calibri"/>
                <a:ea typeface="Calibri"/>
                <a:cs typeface="Calibri"/>
                <a:sym typeface="Calibri"/>
              </a:rPr>
              <a:t>Humans can better understand the natural world through careful observation.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19"/>
          <p:cNvSpPr txBox="1"/>
          <p:nvPr>
            <p:ph type="title"/>
          </p:nvPr>
        </p:nvSpPr>
        <p:spPr>
          <a:xfrm>
            <a:off x="172278" y="568345"/>
            <a:ext cx="11531993" cy="1560716"/>
          </a:xfrm>
          <a:prstGeom prst="rect">
            <a:avLst/>
          </a:prstGeom>
          <a:noFill/>
          <a:ln>
            <a:noFill/>
          </a:ln>
        </p:spPr>
        <p:txBody>
          <a:bodyPr anchorCtr="0" anchor="t" bIns="45700" lIns="91425" spcFirstLastPara="1" rIns="91425" wrap="square" tIns="45700">
            <a:noAutofit/>
          </a:bodyPr>
          <a:lstStyle/>
          <a:p>
            <a:pPr indent="0" lvl="0" marL="0" marR="0" rtl="0" algn="l">
              <a:lnSpc>
                <a:spcPct val="99000"/>
              </a:lnSpc>
              <a:spcBef>
                <a:spcPts val="0"/>
              </a:spcBef>
              <a:spcAft>
                <a:spcPts val="0"/>
              </a:spcAft>
              <a:buClr>
                <a:srgbClr val="4C89AF"/>
              </a:buClr>
              <a:buSzPts val="4400"/>
              <a:buFont typeface="Century Schoolbook"/>
              <a:buNone/>
            </a:pPr>
            <a:r>
              <a:rPr b="0" i="0" lang="en-US" sz="4400" u="sng" cap="none" strike="noStrike">
                <a:solidFill>
                  <a:schemeClr val="hlink"/>
                </a:solidFill>
                <a:latin typeface="Century Schoolbook"/>
                <a:ea typeface="Century Schoolbook"/>
                <a:cs typeface="Century Schoolbook"/>
                <a:sym typeface="Century Schoolbook"/>
                <a:hlinkClick r:id="rId3"/>
              </a:rPr>
              <a:t>http://www.kidzone.ws/lw/spiders/facts-tarantula.htm</a:t>
            </a:r>
            <a:endParaRPr b="0" i="0" sz="4400" u="none" cap="none" strike="noStrike">
              <a:solidFill>
                <a:srgbClr val="4C89AF"/>
              </a:solidFill>
              <a:latin typeface="Century Schoolbook"/>
              <a:ea typeface="Century Schoolbook"/>
              <a:cs typeface="Century Schoolbook"/>
              <a:sym typeface="Century Schoolbook"/>
            </a:endParaRPr>
          </a:p>
        </p:txBody>
      </p:sp>
      <p:pic>
        <p:nvPicPr>
          <p:cNvPr descr="A screenshot of a social media post&#10;&#10;Description generated with very high confidence" id="165" name="Google Shape;165;p19"/>
          <p:cNvPicPr preferRelativeResize="0"/>
          <p:nvPr>
            <p:ph idx="1" type="body"/>
          </p:nvPr>
        </p:nvPicPr>
        <p:blipFill rotWithShape="1">
          <a:blip r:embed="rId4">
            <a:alphaModFix/>
          </a:blip>
          <a:srcRect b="0" l="0" r="0" t="0"/>
          <a:stretch/>
        </p:blipFill>
        <p:spPr>
          <a:xfrm>
            <a:off x="2481768" y="2385392"/>
            <a:ext cx="6494280" cy="365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pic>
        <p:nvPicPr>
          <p:cNvPr descr="A group of people taking a selfie&#10;&#10;Description generated with high confidence" id="170" name="Google Shape;170;p20"/>
          <p:cNvPicPr preferRelativeResize="0"/>
          <p:nvPr/>
        </p:nvPicPr>
        <p:blipFill rotWithShape="1">
          <a:blip r:embed="rId3">
            <a:alphaModFix/>
          </a:blip>
          <a:srcRect b="0" l="0" r="26193" t="0"/>
          <a:stretch/>
        </p:blipFill>
        <p:spPr>
          <a:xfrm>
            <a:off x="924025" y="882896"/>
            <a:ext cx="5011108" cy="5092209"/>
          </a:xfrm>
          <a:custGeom>
            <a:rect b="b" l="l" r="r" t="t"/>
            <a:pathLst>
              <a:path extrusionOk="0" h="5092209" w="5011108">
                <a:moveTo>
                  <a:pt x="209565" y="0"/>
                </a:moveTo>
                <a:lnTo>
                  <a:pt x="4801543" y="0"/>
                </a:lnTo>
                <a:cubicBezTo>
                  <a:pt x="4917283" y="0"/>
                  <a:pt x="5011108" y="93825"/>
                  <a:pt x="5011108" y="209565"/>
                </a:cubicBezTo>
                <a:lnTo>
                  <a:pt x="5011108" y="4882644"/>
                </a:lnTo>
                <a:cubicBezTo>
                  <a:pt x="5011108" y="4998384"/>
                  <a:pt x="4917283" y="5092209"/>
                  <a:pt x="4801543" y="5092209"/>
                </a:cubicBezTo>
                <a:lnTo>
                  <a:pt x="209565" y="5092209"/>
                </a:lnTo>
                <a:cubicBezTo>
                  <a:pt x="93825" y="5092209"/>
                  <a:pt x="0" y="4998384"/>
                  <a:pt x="0" y="4882644"/>
                </a:cubicBezTo>
                <a:lnTo>
                  <a:pt x="0" y="209565"/>
                </a:lnTo>
                <a:cubicBezTo>
                  <a:pt x="0" y="93825"/>
                  <a:pt x="93825" y="0"/>
                  <a:pt x="209565" y="0"/>
                </a:cubicBezTo>
                <a:close/>
              </a:path>
            </a:pathLst>
          </a:custGeom>
          <a:noFill/>
          <a:ln cap="flat" cmpd="sng" w="76200">
            <a:solidFill>
              <a:schemeClr val="accent1"/>
            </a:solidFill>
            <a:prstDash val="solid"/>
            <a:round/>
            <a:headEnd len="sm" w="sm" type="none"/>
            <a:tailEnd len="sm" w="sm" type="none"/>
          </a:ln>
        </p:spPr>
      </p:pic>
      <p:pic>
        <p:nvPicPr>
          <p:cNvPr descr="A group of people around each other&#10;&#10;Description generated with very high confidence" id="171" name="Google Shape;171;p20"/>
          <p:cNvPicPr preferRelativeResize="0"/>
          <p:nvPr/>
        </p:nvPicPr>
        <p:blipFill rotWithShape="1">
          <a:blip r:embed="rId4">
            <a:alphaModFix/>
          </a:blip>
          <a:srcRect b="0" l="3929" r="22265" t="0"/>
          <a:stretch/>
        </p:blipFill>
        <p:spPr>
          <a:xfrm>
            <a:off x="6254592" y="875899"/>
            <a:ext cx="5011108" cy="5092209"/>
          </a:xfrm>
          <a:custGeom>
            <a:rect b="b" l="l" r="r" t="t"/>
            <a:pathLst>
              <a:path extrusionOk="0" h="5092209" w="5011108">
                <a:moveTo>
                  <a:pt x="209565" y="0"/>
                </a:moveTo>
                <a:lnTo>
                  <a:pt x="4801543" y="0"/>
                </a:lnTo>
                <a:cubicBezTo>
                  <a:pt x="4917283" y="0"/>
                  <a:pt x="5011108" y="93825"/>
                  <a:pt x="5011108" y="209565"/>
                </a:cubicBezTo>
                <a:lnTo>
                  <a:pt x="5011108" y="4882644"/>
                </a:lnTo>
                <a:cubicBezTo>
                  <a:pt x="5011108" y="4998384"/>
                  <a:pt x="4917283" y="5092209"/>
                  <a:pt x="4801543" y="5092209"/>
                </a:cubicBezTo>
                <a:lnTo>
                  <a:pt x="209565" y="5092209"/>
                </a:lnTo>
                <a:cubicBezTo>
                  <a:pt x="93825" y="5092209"/>
                  <a:pt x="0" y="4998384"/>
                  <a:pt x="0" y="4882644"/>
                </a:cubicBezTo>
                <a:lnTo>
                  <a:pt x="0" y="209565"/>
                </a:lnTo>
                <a:cubicBezTo>
                  <a:pt x="0" y="93825"/>
                  <a:pt x="93825" y="0"/>
                  <a:pt x="209565" y="0"/>
                </a:cubicBezTo>
                <a:close/>
              </a:path>
            </a:pathLst>
          </a:custGeom>
          <a:noFill/>
          <a:ln cap="flat" cmpd="sng" w="76200">
            <a:solidFill>
              <a:schemeClr val="accent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75" name="Shape 175"/>
        <p:cNvGrpSpPr/>
        <p:nvPr/>
      </p:nvGrpSpPr>
      <p:grpSpPr>
        <a:xfrm>
          <a:off x="0" y="0"/>
          <a:ext cx="0" cy="0"/>
          <a:chOff x="0" y="0"/>
          <a:chExt cx="0" cy="0"/>
        </a:xfrm>
      </p:grpSpPr>
      <p:grpSp>
        <p:nvGrpSpPr>
          <p:cNvPr id="176" name="Google Shape;176;p21"/>
          <p:cNvGrpSpPr/>
          <p:nvPr/>
        </p:nvGrpSpPr>
        <p:grpSpPr>
          <a:xfrm>
            <a:off x="0" y="3175"/>
            <a:ext cx="12198350" cy="6875463"/>
            <a:chOff x="0" y="3175"/>
            <a:chExt cx="12198350" cy="6875463"/>
          </a:xfrm>
        </p:grpSpPr>
        <p:sp>
          <p:nvSpPr>
            <p:cNvPr id="177" name="Google Shape;177;p21"/>
            <p:cNvSpPr/>
            <p:nvPr/>
          </p:nvSpPr>
          <p:spPr>
            <a:xfrm>
              <a:off x="0" y="3175"/>
              <a:ext cx="12192000" cy="6862763"/>
            </a:xfrm>
            <a:custGeom>
              <a:rect b="b" l="l" r="r" t="t"/>
              <a:pathLst>
                <a:path extrusionOk="0" h="2160" w="384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8" name="Google Shape;178;p21"/>
            <p:cNvSpPr/>
            <p:nvPr/>
          </p:nvSpPr>
          <p:spPr>
            <a:xfrm>
              <a:off x="0" y="3175"/>
              <a:ext cx="12192000" cy="6862763"/>
            </a:xfrm>
            <a:custGeom>
              <a:rect b="b" l="l" r="r" t="t"/>
              <a:pathLst>
                <a:path extrusionOk="0" h="2160" w="384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9" name="Google Shape;179;p21"/>
            <p:cNvSpPr/>
            <p:nvPr/>
          </p:nvSpPr>
          <p:spPr>
            <a:xfrm>
              <a:off x="0" y="3175"/>
              <a:ext cx="12198350" cy="6875463"/>
            </a:xfrm>
            <a:custGeom>
              <a:rect b="b" l="l" r="r" t="t"/>
              <a:pathLst>
                <a:path extrusionOk="0" h="2163" w="3840">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grpSp>
      <p:sp>
        <p:nvSpPr>
          <p:cNvPr id="180" name="Google Shape;180;p21"/>
          <p:cNvSpPr/>
          <p:nvPr/>
        </p:nvSpPr>
        <p:spPr>
          <a:xfrm>
            <a:off x="4456113" y="31750"/>
            <a:ext cx="0" cy="1588"/>
          </a:xfrm>
          <a:custGeom>
            <a:rect b="b" l="l" r="r" t="t"/>
            <a:pathLst>
              <a:path extrusionOk="0" h="2" w="2">
                <a:moveTo>
                  <a:pt x="0" y="0"/>
                </a:moveTo>
                <a:lnTo>
                  <a:pt x="0" y="0"/>
                </a:lnTo>
                <a:lnTo>
                  <a:pt x="0" y="2"/>
                </a:lnTo>
                <a:lnTo>
                  <a:pt x="0" y="0"/>
                </a:lnTo>
                <a:close/>
              </a:path>
            </a:pathLst>
          </a:custGeom>
          <a:solidFill>
            <a:srgbClr val="30466D"/>
          </a:solidFill>
          <a:ln cap="flat" cmpd="sng" w="9525">
            <a:solidFill>
              <a:srgbClr val="30466D"/>
            </a:solidFill>
            <a:prstDash val="solid"/>
            <a:round/>
            <a:headEnd len="sm" w="sm" type="none"/>
            <a:tailEnd len="sm" w="sm" type="none"/>
          </a:ln>
        </p:spPr>
      </p:sp>
      <p:grpSp>
        <p:nvGrpSpPr>
          <p:cNvPr id="181" name="Google Shape;181;p21"/>
          <p:cNvGrpSpPr/>
          <p:nvPr/>
        </p:nvGrpSpPr>
        <p:grpSpPr>
          <a:xfrm>
            <a:off x="7320300" y="467784"/>
            <a:ext cx="4875213" cy="5922963"/>
            <a:chOff x="7320300" y="467784"/>
            <a:chExt cx="4875213" cy="5922963"/>
          </a:xfrm>
        </p:grpSpPr>
        <p:sp>
          <p:nvSpPr>
            <p:cNvPr id="182" name="Google Shape;182;p21"/>
            <p:cNvSpPr/>
            <p:nvPr/>
          </p:nvSpPr>
          <p:spPr>
            <a:xfrm>
              <a:off x="7320300" y="467784"/>
              <a:ext cx="4875213" cy="5922963"/>
            </a:xfrm>
            <a:custGeom>
              <a:rect b="b" l="l" r="r" t="t"/>
              <a:pathLst>
                <a:path extrusionOk="0" h="3731" w="307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rgbClr val="1482AB"/>
            </a:solidFill>
            <a:ln>
              <a:noFill/>
            </a:ln>
          </p:spPr>
        </p:sp>
        <p:sp>
          <p:nvSpPr>
            <p:cNvPr id="183" name="Google Shape;183;p21"/>
            <p:cNvSpPr/>
            <p:nvPr/>
          </p:nvSpPr>
          <p:spPr>
            <a:xfrm>
              <a:off x="7505469" y="661988"/>
              <a:ext cx="4686300" cy="5543550"/>
            </a:xfrm>
            <a:custGeom>
              <a:rect b="b" l="l" r="r" t="t"/>
              <a:pathLst>
                <a:path extrusionOk="0" h="3492" w="295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lt2"/>
            </a:solidFill>
            <a:ln>
              <a:noFill/>
            </a:ln>
          </p:spPr>
        </p:sp>
        <p:cxnSp>
          <p:nvCxnSpPr>
            <p:cNvPr id="184" name="Google Shape;184;p21"/>
            <p:cNvCxnSpPr/>
            <p:nvPr/>
          </p:nvCxnSpPr>
          <p:spPr>
            <a:xfrm>
              <a:off x="8013399" y="4629095"/>
              <a:ext cx="694944" cy="0"/>
            </a:xfrm>
            <a:prstGeom prst="straightConnector1">
              <a:avLst/>
            </a:prstGeom>
            <a:noFill/>
            <a:ln cap="flat" cmpd="sng" w="38100">
              <a:solidFill>
                <a:schemeClr val="lt2"/>
              </a:solidFill>
              <a:prstDash val="solid"/>
              <a:round/>
              <a:headEnd len="sm" w="sm" type="none"/>
              <a:tailEnd len="sm" w="sm" type="none"/>
            </a:ln>
          </p:spPr>
        </p:cxnSp>
      </p:grpSp>
      <p:sp>
        <p:nvSpPr>
          <p:cNvPr id="185" name="Google Shape;185;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86" name="Google Shape;186;p21"/>
          <p:cNvPicPr preferRelativeResize="0"/>
          <p:nvPr/>
        </p:nvPicPr>
        <p:blipFill rotWithShape="1">
          <a:blip r:embed="rId3">
            <a:alphaModFix/>
          </a:blip>
          <a:srcRect b="0" l="0" r="0" t="0"/>
          <a:stretch/>
        </p:blipFill>
        <p:spPr>
          <a:xfrm>
            <a:off x="-1710" y="6615"/>
            <a:ext cx="12187263" cy="6858000"/>
          </a:xfrm>
          <a:prstGeom prst="rect">
            <a:avLst/>
          </a:prstGeom>
          <a:noFill/>
          <a:ln>
            <a:noFill/>
          </a:ln>
        </p:spPr>
      </p:pic>
      <p:sp>
        <p:nvSpPr>
          <p:cNvPr id="187" name="Google Shape;187;p21"/>
          <p:cNvSpPr/>
          <p:nvPr/>
        </p:nvSpPr>
        <p:spPr>
          <a:xfrm>
            <a:off x="0" y="0"/>
            <a:ext cx="12192000" cy="6858000"/>
          </a:xfrm>
          <a:prstGeom prst="rect">
            <a:avLst/>
          </a:prstGeom>
          <a:solidFill>
            <a:schemeClr val="l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21"/>
          <p:cNvSpPr/>
          <p:nvPr/>
        </p:nvSpPr>
        <p:spPr>
          <a:xfrm>
            <a:off x="467784" y="467784"/>
            <a:ext cx="11260976" cy="5922963"/>
          </a:xfrm>
          <a:prstGeom prst="roundRect">
            <a:avLst>
              <a:gd fmla="val 5227" name="adj"/>
            </a:avLst>
          </a:prstGeom>
          <a:solidFill>
            <a:srgbClr val="1482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picture containing text&#10;&#10;Description generated with very high confidence" id="189" name="Google Shape;189;p21"/>
          <p:cNvPicPr preferRelativeResize="0"/>
          <p:nvPr/>
        </p:nvPicPr>
        <p:blipFill rotWithShape="1">
          <a:blip r:embed="rId4">
            <a:alphaModFix/>
          </a:blip>
          <a:srcRect b="2" l="31107" r="5183" t="0"/>
          <a:stretch/>
        </p:blipFill>
        <p:spPr>
          <a:xfrm>
            <a:off x="5259186" y="670965"/>
            <a:ext cx="6267981" cy="5516602"/>
          </a:xfrm>
          <a:prstGeom prst="rect">
            <a:avLst/>
          </a:prstGeom>
          <a:noFill/>
          <a:ln>
            <a:noFill/>
          </a:ln>
        </p:spPr>
      </p:pic>
      <p:sp>
        <p:nvSpPr>
          <p:cNvPr id="190" name="Google Shape;190;p21"/>
          <p:cNvSpPr/>
          <p:nvPr/>
        </p:nvSpPr>
        <p:spPr>
          <a:xfrm>
            <a:off x="461434" y="474134"/>
            <a:ext cx="11260976" cy="5922963"/>
          </a:xfrm>
          <a:custGeom>
            <a:rect b="b" l="l" r="r" t="t"/>
            <a:pathLst>
              <a:path extrusionOk="0" h="5922963" w="11260976">
                <a:moveTo>
                  <a:pt x="336522" y="196832"/>
                </a:moveTo>
                <a:cubicBezTo>
                  <a:pt x="266386" y="196832"/>
                  <a:pt x="209530" y="253688"/>
                  <a:pt x="209530" y="323824"/>
                </a:cubicBezTo>
                <a:lnTo>
                  <a:pt x="209530" y="5586441"/>
                </a:lnTo>
                <a:cubicBezTo>
                  <a:pt x="209530" y="5656577"/>
                  <a:pt x="266386" y="5713433"/>
                  <a:pt x="336522" y="5713433"/>
                </a:cubicBezTo>
                <a:lnTo>
                  <a:pt x="10938742" y="5713433"/>
                </a:lnTo>
                <a:cubicBezTo>
                  <a:pt x="11008878" y="5713433"/>
                  <a:pt x="11065734" y="5656577"/>
                  <a:pt x="11065734" y="5586441"/>
                </a:cubicBezTo>
                <a:lnTo>
                  <a:pt x="11065734" y="323824"/>
                </a:lnTo>
                <a:cubicBezTo>
                  <a:pt x="11065734" y="253688"/>
                  <a:pt x="11008878" y="196832"/>
                  <a:pt x="10938742" y="196832"/>
                </a:cubicBezTo>
                <a:close/>
                <a:moveTo>
                  <a:pt x="309593" y="0"/>
                </a:moveTo>
                <a:lnTo>
                  <a:pt x="10951383" y="0"/>
                </a:lnTo>
                <a:cubicBezTo>
                  <a:pt x="11122366" y="0"/>
                  <a:pt x="11260976" y="138610"/>
                  <a:pt x="11260976" y="309593"/>
                </a:cubicBezTo>
                <a:lnTo>
                  <a:pt x="11260976" y="5613370"/>
                </a:lnTo>
                <a:cubicBezTo>
                  <a:pt x="11260976" y="5784353"/>
                  <a:pt x="11122366" y="5922963"/>
                  <a:pt x="10951383" y="5922963"/>
                </a:cubicBezTo>
                <a:lnTo>
                  <a:pt x="309593" y="5922963"/>
                </a:lnTo>
                <a:cubicBezTo>
                  <a:pt x="138610" y="5922963"/>
                  <a:pt x="0" y="5784353"/>
                  <a:pt x="0" y="5613370"/>
                </a:cubicBezTo>
                <a:lnTo>
                  <a:pt x="0" y="309593"/>
                </a:lnTo>
                <a:cubicBezTo>
                  <a:pt x="0" y="138610"/>
                  <a:pt x="138610" y="0"/>
                  <a:pt x="309593" y="0"/>
                </a:cubicBezTo>
                <a:close/>
              </a:path>
            </a:pathLst>
          </a:custGeom>
          <a:solidFill>
            <a:srgbClr val="1482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21"/>
          <p:cNvSpPr/>
          <p:nvPr/>
        </p:nvSpPr>
        <p:spPr>
          <a:xfrm>
            <a:off x="670964" y="670965"/>
            <a:ext cx="10856204" cy="5516602"/>
          </a:xfrm>
          <a:prstGeom prst="roundRect">
            <a:avLst>
              <a:gd fmla="val 2462" name="adj"/>
            </a:avLst>
          </a:prstGeom>
          <a:no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21"/>
          <p:cNvSpPr txBox="1"/>
          <p:nvPr>
            <p:ph type="title"/>
          </p:nvPr>
        </p:nvSpPr>
        <p:spPr>
          <a:xfrm>
            <a:off x="1068236" y="1023867"/>
            <a:ext cx="3793678" cy="3349641"/>
          </a:xfrm>
          <a:prstGeom prst="rect">
            <a:avLst/>
          </a:prstGeom>
          <a:noFill/>
          <a:ln>
            <a:noFill/>
          </a:ln>
        </p:spPr>
        <p:txBody>
          <a:bodyPr anchorCtr="0" anchor="t" bIns="45700" lIns="91425" spcFirstLastPara="1" rIns="91425" wrap="square" tIns="45700">
            <a:noAutofit/>
          </a:bodyPr>
          <a:lstStyle/>
          <a:p>
            <a:pPr indent="0" lvl="0" marL="0" marR="0" rtl="0" algn="l">
              <a:lnSpc>
                <a:spcPct val="105000"/>
              </a:lnSpc>
              <a:spcBef>
                <a:spcPts val="0"/>
              </a:spcBef>
              <a:spcAft>
                <a:spcPts val="0"/>
              </a:spcAft>
              <a:buClr>
                <a:schemeClr val="lt2"/>
              </a:buClr>
              <a:buSzPts val="3900"/>
              <a:buFont typeface="Century Schoolbook"/>
              <a:buNone/>
            </a:pPr>
            <a:r>
              <a:rPr b="0" i="0" lang="en-US" sz="3900" u="none" cap="none" strike="noStrike">
                <a:solidFill>
                  <a:schemeClr val="lt2"/>
                </a:solidFill>
                <a:latin typeface="Century Schoolbook"/>
                <a:ea typeface="Century Schoolbook"/>
                <a:cs typeface="Century Schoolbook"/>
                <a:sym typeface="Century Schoolbook"/>
              </a:rPr>
              <a:t>Comparing and Contrasting Insects to Arachnids</a:t>
            </a:r>
            <a:endParaRPr/>
          </a:p>
        </p:txBody>
      </p:sp>
      <p:cxnSp>
        <p:nvCxnSpPr>
          <p:cNvPr id="193" name="Google Shape;193;p21"/>
          <p:cNvCxnSpPr/>
          <p:nvPr/>
        </p:nvCxnSpPr>
        <p:spPr>
          <a:xfrm>
            <a:off x="1181100" y="4629095"/>
            <a:ext cx="694944" cy="0"/>
          </a:xfrm>
          <a:prstGeom prst="straightConnector1">
            <a:avLst/>
          </a:prstGeom>
          <a:noFill/>
          <a:ln cap="flat" cmpd="sng" w="38100">
            <a:solidFill>
              <a:schemeClr val="lt2"/>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197" name="Shape 197"/>
        <p:cNvGrpSpPr/>
        <p:nvPr/>
      </p:nvGrpSpPr>
      <p:grpSpPr>
        <a:xfrm>
          <a:off x="0" y="0"/>
          <a:ext cx="0" cy="0"/>
          <a:chOff x="0" y="0"/>
          <a:chExt cx="0" cy="0"/>
        </a:xfrm>
      </p:grpSpPr>
      <p:pic>
        <p:nvPicPr>
          <p:cNvPr descr="A close up of a logo&#10;&#10;Description generated with very high confidence" id="198" name="Google Shape;198;p22">
            <a:hlinkClick r:id="rId3"/>
          </p:cNvPr>
          <p:cNvPicPr preferRelativeResize="0"/>
          <p:nvPr/>
        </p:nvPicPr>
        <p:blipFill rotWithShape="1">
          <a:blip r:embed="rId4">
            <a:alphaModFix/>
          </a:blip>
          <a:srcRect b="0" l="0" r="0" t="0"/>
          <a:stretch/>
        </p:blipFill>
        <p:spPr>
          <a:xfrm>
            <a:off x="643467" y="1918097"/>
            <a:ext cx="5372099" cy="3021805"/>
          </a:xfrm>
          <a:prstGeom prst="rect">
            <a:avLst/>
          </a:prstGeom>
          <a:noFill/>
          <a:ln>
            <a:noFill/>
          </a:ln>
        </p:spPr>
      </p:pic>
      <p:pic>
        <p:nvPicPr>
          <p:cNvPr descr="A close up of an animal&#10;&#10;Description generated with high confidence" id="199" name="Google Shape;199;p22">
            <a:hlinkClick r:id="rId5"/>
          </p:cNvPr>
          <p:cNvPicPr preferRelativeResize="0"/>
          <p:nvPr/>
        </p:nvPicPr>
        <p:blipFill rotWithShape="1">
          <a:blip r:embed="rId6">
            <a:alphaModFix/>
          </a:blip>
          <a:srcRect b="0" l="0" r="0" t="0"/>
          <a:stretch/>
        </p:blipFill>
        <p:spPr>
          <a:xfrm>
            <a:off x="6176433" y="1958388"/>
            <a:ext cx="5372099" cy="2941223"/>
          </a:xfrm>
          <a:prstGeom prst="rect">
            <a:avLst/>
          </a:prstGeom>
          <a:noFill/>
          <a:ln>
            <a:noFill/>
          </a:ln>
        </p:spPr>
      </p:pic>
      <p:sp>
        <p:nvSpPr>
          <p:cNvPr id="200" name="Google Shape;200;p22"/>
          <p:cNvSpPr txBox="1"/>
          <p:nvPr/>
        </p:nvSpPr>
        <p:spPr>
          <a:xfrm>
            <a:off x="643467" y="1068705"/>
            <a:ext cx="10905065" cy="76944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chemeClr val="dk1"/>
                </a:solidFill>
                <a:latin typeface="Eater"/>
                <a:ea typeface="Eater"/>
                <a:cs typeface="Eater"/>
                <a:sym typeface="Eater"/>
              </a:rPr>
              <a:t>ANATOMY OF SPIDER: INTERNAL ORGANS AND DIAGRAM</a:t>
            </a:r>
            <a:endParaRPr/>
          </a:p>
        </p:txBody>
      </p:sp>
      <p:sp>
        <p:nvSpPr>
          <p:cNvPr id="201" name="Google Shape;201;p22"/>
          <p:cNvSpPr txBox="1"/>
          <p:nvPr/>
        </p:nvSpPr>
        <p:spPr>
          <a:xfrm>
            <a:off x="0" y="5505450"/>
            <a:ext cx="12192000" cy="11695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chemeClr val="dk1"/>
                </a:solidFill>
                <a:latin typeface="Calibri"/>
                <a:ea typeface="Calibri"/>
                <a:cs typeface="Calibri"/>
                <a:sym typeface="Calibri"/>
              </a:rPr>
              <a:t>TECHNOLOGY</a:t>
            </a:r>
            <a:endParaRPr/>
          </a:p>
          <a:p>
            <a:pPr indent="0" lvl="0" marL="0" marR="0" rtl="0" algn="l">
              <a:spcBef>
                <a:spcPts val="0"/>
              </a:spcBef>
              <a:spcAft>
                <a:spcPts val="0"/>
              </a:spcAft>
              <a:buNone/>
            </a:pPr>
            <a:r>
              <a:rPr lang="en-US" sz="1600" u="sng">
                <a:solidFill>
                  <a:schemeClr val="hlink"/>
                </a:solidFill>
                <a:latin typeface="Calibri"/>
                <a:ea typeface="Calibri"/>
                <a:cs typeface="Calibri"/>
                <a:sym typeface="Calibri"/>
                <a:hlinkClick r:id="rId7"/>
              </a:rPr>
              <a:t>https://www.purposegames.com/group/m-dcps-steam-elem-music-teachers/tournament-schedule</a:t>
            </a:r>
            <a:endParaRPr sz="1600">
              <a:solidFill>
                <a:srgbClr val="FF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205" name="Shape 205"/>
        <p:cNvGrpSpPr/>
        <p:nvPr/>
      </p:nvGrpSpPr>
      <p:grpSpPr>
        <a:xfrm>
          <a:off x="0" y="0"/>
          <a:ext cx="0" cy="0"/>
          <a:chOff x="0" y="0"/>
          <a:chExt cx="0" cy="0"/>
        </a:xfrm>
      </p:grpSpPr>
      <p:sp>
        <p:nvSpPr>
          <p:cNvPr id="206" name="Google Shape;206;p23"/>
          <p:cNvSpPr txBox="1"/>
          <p:nvPr>
            <p:ph type="title"/>
          </p:nvPr>
        </p:nvSpPr>
        <p:spPr>
          <a:xfrm>
            <a:off x="1710714" y="422571"/>
            <a:ext cx="8770571" cy="1560716"/>
          </a:xfrm>
          <a:prstGeom prst="rect">
            <a:avLst/>
          </a:prstGeom>
          <a:noFill/>
          <a:ln>
            <a:noFill/>
          </a:ln>
        </p:spPr>
        <p:txBody>
          <a:bodyPr anchorCtr="0" anchor="t" bIns="45700" lIns="91425" spcFirstLastPara="1" rIns="91425" wrap="square" tIns="45700">
            <a:noAutofit/>
          </a:bodyPr>
          <a:lstStyle/>
          <a:p>
            <a:pPr indent="0" lvl="0" marL="0" marR="0" rtl="0" algn="l">
              <a:lnSpc>
                <a:spcPct val="99000"/>
              </a:lnSpc>
              <a:spcBef>
                <a:spcPts val="0"/>
              </a:spcBef>
              <a:spcAft>
                <a:spcPts val="0"/>
              </a:spcAft>
              <a:buClr>
                <a:schemeClr val="dk1"/>
              </a:buClr>
              <a:buSzPts val="4400"/>
              <a:buFont typeface="Century Schoolbook"/>
              <a:buNone/>
            </a:pPr>
            <a:r>
              <a:rPr b="0" i="0" lang="en-US" sz="4400" u="none" cap="none" strike="noStrike">
                <a:solidFill>
                  <a:schemeClr val="dk1"/>
                </a:solidFill>
                <a:latin typeface="Century Schoolbook"/>
                <a:ea typeface="Century Schoolbook"/>
                <a:cs typeface="Century Schoolbook"/>
                <a:sym typeface="Century Schoolbook"/>
              </a:rPr>
              <a:t>TECHNOLOGY ACTIVITY</a:t>
            </a:r>
            <a:endParaRPr/>
          </a:p>
        </p:txBody>
      </p:sp>
      <p:sp>
        <p:nvSpPr>
          <p:cNvPr id="207" name="Google Shape;207;p23"/>
          <p:cNvSpPr txBox="1"/>
          <p:nvPr>
            <p:ph idx="1" type="body"/>
          </p:nvPr>
        </p:nvSpPr>
        <p:spPr>
          <a:xfrm>
            <a:off x="159026" y="1223210"/>
            <a:ext cx="12032973" cy="3651504"/>
          </a:xfrm>
          <a:prstGeom prst="rect">
            <a:avLst/>
          </a:prstGeom>
          <a:noFill/>
          <a:ln>
            <a:noFill/>
          </a:ln>
        </p:spPr>
        <p:txBody>
          <a:bodyPr anchorCtr="0" anchor="t" bIns="45700" lIns="91425" spcFirstLastPara="1" rIns="91425" wrap="square" tIns="45700">
            <a:noAutofit/>
          </a:bodyPr>
          <a:lstStyle/>
          <a:p>
            <a:pPr indent="-457200" lvl="0" marL="457200" marR="0" rtl="0" algn="l">
              <a:lnSpc>
                <a:spcPct val="111000"/>
              </a:lnSpc>
              <a:spcBef>
                <a:spcPts val="0"/>
              </a:spcBef>
              <a:spcAft>
                <a:spcPts val="0"/>
              </a:spcAft>
              <a:buClr>
                <a:schemeClr val="dk1"/>
              </a:buClr>
              <a:buSzPts val="2000"/>
              <a:buFont typeface="Corbel"/>
              <a:buAutoNum type="arabicPeriod"/>
            </a:pPr>
            <a:r>
              <a:rPr b="0" i="0" lang="en-US" sz="2000" u="none" cap="none" strike="noStrike">
                <a:solidFill>
                  <a:schemeClr val="dk1"/>
                </a:solidFill>
                <a:latin typeface="Calibri"/>
                <a:ea typeface="Calibri"/>
                <a:cs typeface="Calibri"/>
                <a:sym typeface="Calibri"/>
              </a:rPr>
              <a:t>Go to </a:t>
            </a:r>
            <a:r>
              <a:rPr b="0" i="0" lang="en-US" sz="2000" u="sng" cap="none" strike="noStrike">
                <a:solidFill>
                  <a:schemeClr val="hlink"/>
                </a:solidFill>
                <a:latin typeface="Calibri"/>
                <a:ea typeface="Calibri"/>
                <a:cs typeface="Calibri"/>
                <a:sym typeface="Calibri"/>
                <a:hlinkClick r:id="rId3"/>
              </a:rPr>
              <a:t>www.Purposegames.com</a:t>
            </a:r>
            <a:endParaRPr b="0" i="0" sz="2000" u="none" cap="none" strike="noStrike">
              <a:solidFill>
                <a:schemeClr val="dk1"/>
              </a:solidFill>
              <a:latin typeface="Calibri"/>
              <a:ea typeface="Calibri"/>
              <a:cs typeface="Calibri"/>
              <a:sym typeface="Calibri"/>
            </a:endParaRPr>
          </a:p>
          <a:p>
            <a:pPr indent="-457200" lvl="0" marL="457200" marR="0" rtl="0" algn="l">
              <a:lnSpc>
                <a:spcPct val="111000"/>
              </a:lnSpc>
              <a:spcBef>
                <a:spcPts val="930"/>
              </a:spcBef>
              <a:spcAft>
                <a:spcPts val="0"/>
              </a:spcAft>
              <a:buClr>
                <a:schemeClr val="dk1"/>
              </a:buClr>
              <a:buSzPts val="2000"/>
              <a:buFont typeface="Corbel"/>
              <a:buAutoNum type="arabicPeriod"/>
            </a:pPr>
            <a:r>
              <a:rPr b="0" i="0" lang="en-US" sz="2000" u="none" cap="none" strike="noStrike">
                <a:solidFill>
                  <a:schemeClr val="dk1"/>
                </a:solidFill>
                <a:latin typeface="Calibri"/>
                <a:ea typeface="Calibri"/>
                <a:cs typeface="Calibri"/>
                <a:sym typeface="Calibri"/>
              </a:rPr>
              <a:t>Top right hand corner click on </a:t>
            </a:r>
            <a:r>
              <a:rPr b="1" i="0" lang="en-US" sz="2000" u="none" cap="none" strike="noStrike">
                <a:solidFill>
                  <a:schemeClr val="dk1"/>
                </a:solidFill>
                <a:latin typeface="Calibri"/>
                <a:ea typeface="Calibri"/>
                <a:cs typeface="Calibri"/>
                <a:sym typeface="Calibri"/>
              </a:rPr>
              <a:t>REGISTER FOR FREE.</a:t>
            </a:r>
            <a:endParaRPr/>
          </a:p>
          <a:p>
            <a:pPr indent="-457200" lvl="0" marL="457200" marR="0" rtl="0" algn="l">
              <a:lnSpc>
                <a:spcPct val="111000"/>
              </a:lnSpc>
              <a:spcBef>
                <a:spcPts val="930"/>
              </a:spcBef>
              <a:spcAft>
                <a:spcPts val="0"/>
              </a:spcAft>
              <a:buClr>
                <a:schemeClr val="dk1"/>
              </a:buClr>
              <a:buSzPts val="2000"/>
              <a:buFont typeface="Corbel"/>
              <a:buAutoNum type="arabicPeriod"/>
            </a:pPr>
            <a:r>
              <a:rPr b="0" i="0" lang="en-US" sz="2000" u="none" cap="none" strike="noStrike">
                <a:solidFill>
                  <a:schemeClr val="dk1"/>
                </a:solidFill>
                <a:latin typeface="Calibri"/>
                <a:ea typeface="Calibri"/>
                <a:cs typeface="Calibri"/>
                <a:sym typeface="Calibri"/>
              </a:rPr>
              <a:t>An activation link was sent to your email, click on that link.</a:t>
            </a:r>
            <a:endParaRPr/>
          </a:p>
          <a:p>
            <a:pPr indent="-457200" lvl="0" marL="457200" marR="0" rtl="0" algn="l">
              <a:lnSpc>
                <a:spcPct val="111000"/>
              </a:lnSpc>
              <a:spcBef>
                <a:spcPts val="930"/>
              </a:spcBef>
              <a:spcAft>
                <a:spcPts val="0"/>
              </a:spcAft>
              <a:buClr>
                <a:schemeClr val="dk1"/>
              </a:buClr>
              <a:buSzPts val="2000"/>
              <a:buFont typeface="Corbel"/>
              <a:buAutoNum type="arabicPeriod"/>
            </a:pPr>
            <a:r>
              <a:rPr b="0" i="0" lang="en-US" sz="2000" u="none" cap="none" strike="noStrike">
                <a:solidFill>
                  <a:schemeClr val="dk1"/>
                </a:solidFill>
                <a:latin typeface="Calibri"/>
                <a:ea typeface="Calibri"/>
                <a:cs typeface="Calibri"/>
                <a:sym typeface="Calibri"/>
              </a:rPr>
              <a:t>Click on TOURNAMENTS.</a:t>
            </a:r>
            <a:endParaRPr/>
          </a:p>
          <a:p>
            <a:pPr indent="-457200" lvl="0" marL="457200" marR="0" rtl="0" algn="l">
              <a:lnSpc>
                <a:spcPct val="111000"/>
              </a:lnSpc>
              <a:spcBef>
                <a:spcPts val="930"/>
              </a:spcBef>
              <a:spcAft>
                <a:spcPts val="0"/>
              </a:spcAft>
              <a:buClr>
                <a:schemeClr val="dk1"/>
              </a:buClr>
              <a:buSzPts val="2000"/>
              <a:buFont typeface="Corbel"/>
              <a:buAutoNum type="arabicPeriod"/>
            </a:pPr>
            <a:r>
              <a:rPr b="0" i="0" lang="en-US" sz="2000" u="none" cap="none" strike="noStrike">
                <a:solidFill>
                  <a:schemeClr val="dk1"/>
                </a:solidFill>
                <a:latin typeface="Calibri"/>
                <a:ea typeface="Calibri"/>
                <a:cs typeface="Calibri"/>
                <a:sym typeface="Calibri"/>
              </a:rPr>
              <a:t>Find </a:t>
            </a:r>
            <a:r>
              <a:rPr b="1" i="0" lang="en-US" sz="2000" u="none" cap="none" strike="noStrike">
                <a:solidFill>
                  <a:srgbClr val="FF0000"/>
                </a:solidFill>
                <a:latin typeface="Calibri"/>
                <a:ea typeface="Calibri"/>
                <a:cs typeface="Calibri"/>
                <a:sym typeface="Calibri"/>
              </a:rPr>
              <a:t>STEAM Spiders </a:t>
            </a:r>
            <a:r>
              <a:rPr b="0" i="0" lang="en-US" sz="2000" u="none" cap="none" strike="noStrike">
                <a:solidFill>
                  <a:schemeClr val="dk1"/>
                </a:solidFill>
                <a:latin typeface="Calibri"/>
                <a:ea typeface="Calibri"/>
                <a:cs typeface="Calibri"/>
                <a:sym typeface="Calibri"/>
              </a:rPr>
              <a:t>and click on it.</a:t>
            </a:r>
            <a:endParaRPr/>
          </a:p>
          <a:p>
            <a:pPr indent="-457200" lvl="0" marL="457200" marR="0" rtl="0" algn="l">
              <a:lnSpc>
                <a:spcPct val="111000"/>
              </a:lnSpc>
              <a:spcBef>
                <a:spcPts val="930"/>
              </a:spcBef>
              <a:spcAft>
                <a:spcPts val="0"/>
              </a:spcAft>
              <a:buClr>
                <a:schemeClr val="dk1"/>
              </a:buClr>
              <a:buSzPts val="2000"/>
              <a:buFont typeface="Corbel"/>
              <a:buAutoNum type="arabicPeriod"/>
            </a:pPr>
            <a:r>
              <a:rPr b="0" i="0" lang="en-US" sz="2000" u="none" cap="none" strike="noStrike">
                <a:solidFill>
                  <a:schemeClr val="dk1"/>
                </a:solidFill>
                <a:latin typeface="Calibri"/>
                <a:ea typeface="Calibri"/>
                <a:cs typeface="Calibri"/>
                <a:sym typeface="Calibri"/>
              </a:rPr>
              <a:t>Click on </a:t>
            </a:r>
            <a:r>
              <a:rPr b="1" i="0" lang="en-US" sz="2000" u="none" cap="none" strike="noStrike">
                <a:solidFill>
                  <a:schemeClr val="dk1"/>
                </a:solidFill>
                <a:latin typeface="Calibri"/>
                <a:ea typeface="Calibri"/>
                <a:cs typeface="Calibri"/>
                <a:sym typeface="Calibri"/>
              </a:rPr>
              <a:t>YES, I WANT TO JOIN</a:t>
            </a:r>
            <a:endParaRPr/>
          </a:p>
          <a:p>
            <a:pPr indent="-457200" lvl="0" marL="457200" marR="0" rtl="0" algn="l">
              <a:lnSpc>
                <a:spcPct val="111000"/>
              </a:lnSpc>
              <a:spcBef>
                <a:spcPts val="930"/>
              </a:spcBef>
              <a:spcAft>
                <a:spcPts val="0"/>
              </a:spcAft>
              <a:buClr>
                <a:schemeClr val="dk1"/>
              </a:buClr>
              <a:buSzPts val="2000"/>
              <a:buFont typeface="Corbel"/>
              <a:buAutoNum type="arabicPeriod"/>
            </a:pPr>
            <a:r>
              <a:rPr b="0" i="0" lang="en-US" sz="2000" u="none" cap="none" strike="noStrike">
                <a:solidFill>
                  <a:schemeClr val="dk1"/>
                </a:solidFill>
                <a:latin typeface="Calibri"/>
                <a:ea typeface="Calibri"/>
                <a:cs typeface="Calibri"/>
                <a:sym typeface="Calibri"/>
              </a:rPr>
              <a:t>Now you are ready to play!</a:t>
            </a:r>
            <a:endParaRPr/>
          </a:p>
          <a:p>
            <a:pPr indent="-330200" lvl="0" marL="457200" marR="0" rtl="0" algn="l">
              <a:lnSpc>
                <a:spcPct val="111000"/>
              </a:lnSpc>
              <a:spcBef>
                <a:spcPts val="930"/>
              </a:spcBef>
              <a:spcAft>
                <a:spcPts val="0"/>
              </a:spcAft>
              <a:buClr>
                <a:srgbClr val="4C89AF"/>
              </a:buClr>
              <a:buSzPts val="2000"/>
              <a:buFont typeface="Corbel"/>
              <a:buNone/>
            </a:pPr>
            <a:r>
              <a:t/>
            </a:r>
            <a:endParaRPr b="1" i="0" sz="2000" u="sng" cap="none" strike="noStrike">
              <a:solidFill>
                <a:srgbClr val="4C89AF"/>
              </a:solidFill>
              <a:latin typeface="Calibri"/>
              <a:ea typeface="Calibri"/>
              <a:cs typeface="Calibri"/>
              <a:sym typeface="Calibri"/>
            </a:endParaRPr>
          </a:p>
          <a:p>
            <a:pPr indent="-330200" lvl="0" marL="457200" marR="0" rtl="0" algn="l">
              <a:lnSpc>
                <a:spcPct val="111000"/>
              </a:lnSpc>
              <a:spcBef>
                <a:spcPts val="930"/>
              </a:spcBef>
              <a:spcAft>
                <a:spcPts val="0"/>
              </a:spcAft>
              <a:buClr>
                <a:srgbClr val="4C89AF"/>
              </a:buClr>
              <a:buSzPts val="2000"/>
              <a:buFont typeface="Corbel"/>
              <a:buNone/>
            </a:pPr>
            <a:r>
              <a:t/>
            </a:r>
            <a:endParaRPr b="1" i="0" sz="2000" u="sng" cap="none" strike="noStrike">
              <a:solidFill>
                <a:srgbClr val="4C89AF"/>
              </a:solidFill>
              <a:latin typeface="Calibri"/>
              <a:ea typeface="Calibri"/>
              <a:cs typeface="Calibri"/>
              <a:sym typeface="Calibri"/>
            </a:endParaRPr>
          </a:p>
          <a:p>
            <a:pPr indent="-330200" lvl="0" marL="457200" marR="0" rtl="0" algn="l">
              <a:lnSpc>
                <a:spcPct val="111000"/>
              </a:lnSpc>
              <a:spcBef>
                <a:spcPts val="930"/>
              </a:spcBef>
              <a:spcAft>
                <a:spcPts val="0"/>
              </a:spcAft>
              <a:buClr>
                <a:srgbClr val="4C89AF"/>
              </a:buClr>
              <a:buSzPts val="2000"/>
              <a:buFont typeface="Corbel"/>
              <a:buNone/>
            </a:pPr>
            <a:r>
              <a:t/>
            </a:r>
            <a:endParaRPr b="0" i="0" sz="2000" u="none" cap="none" strike="noStrike">
              <a:solidFill>
                <a:srgbClr val="4C89AF"/>
              </a:solidFill>
              <a:latin typeface="Calibri"/>
              <a:ea typeface="Calibri"/>
              <a:cs typeface="Calibri"/>
              <a:sym typeface="Calibri"/>
            </a:endParaRPr>
          </a:p>
        </p:txBody>
      </p:sp>
      <p:pic>
        <p:nvPicPr>
          <p:cNvPr descr="A screenshot of a computer screen&#10;&#10;Description generated with very high confidence" id="208" name="Google Shape;208;p23"/>
          <p:cNvPicPr preferRelativeResize="0"/>
          <p:nvPr/>
        </p:nvPicPr>
        <p:blipFill rotWithShape="1">
          <a:blip r:embed="rId4">
            <a:alphaModFix/>
          </a:blip>
          <a:srcRect b="5343" l="0" r="2060" t="9827"/>
          <a:stretch/>
        </p:blipFill>
        <p:spPr>
          <a:xfrm>
            <a:off x="4744277" y="2570922"/>
            <a:ext cx="7447721" cy="4287077"/>
          </a:xfrm>
          <a:prstGeom prst="rect">
            <a:avLst/>
          </a:prstGeom>
          <a:noFill/>
          <a:ln>
            <a:noFill/>
          </a:ln>
        </p:spPr>
      </p:pic>
      <p:pic>
        <p:nvPicPr>
          <p:cNvPr descr="Image result for spider web clip art" id="209" name="Google Shape;209;p23"/>
          <p:cNvPicPr preferRelativeResize="0"/>
          <p:nvPr/>
        </p:nvPicPr>
        <p:blipFill rotWithShape="1">
          <a:blip r:embed="rId5">
            <a:alphaModFix/>
          </a:blip>
          <a:srcRect b="0" l="12166" r="0" t="0"/>
          <a:stretch/>
        </p:blipFill>
        <p:spPr>
          <a:xfrm>
            <a:off x="417443" y="4147929"/>
            <a:ext cx="4068418" cy="25179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eathered">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eathered">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