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C7E2-6CB3-44BA-BC81-3563F799FE4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F899-999A-4705-9B84-A88BA429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6.gif"/><Relationship Id="rId4" Type="http://schemas.openxmlformats.org/officeDocument/2006/relationships/image" Target="../media/image1.jpeg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gif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6.gif"/><Relationship Id="rId5" Type="http://schemas.microsoft.com/office/2007/relationships/hdphoto" Target="../media/hdphoto1.wdp"/><Relationship Id="rId10" Type="http://schemas.openxmlformats.org/officeDocument/2006/relationships/image" Target="../media/image5.gif"/><Relationship Id="rId4" Type="http://schemas.openxmlformats.org/officeDocument/2006/relationships/image" Target="../media/image1.jpeg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6.gif"/><Relationship Id="rId5" Type="http://schemas.microsoft.com/office/2007/relationships/hdphoto" Target="../media/hdphoto1.wdp"/><Relationship Id="rId10" Type="http://schemas.openxmlformats.org/officeDocument/2006/relationships/image" Target="../media/image5.gif"/><Relationship Id="rId4" Type="http://schemas.openxmlformats.org/officeDocument/2006/relationships/image" Target="../media/image1.jpe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Five Fat Turke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9141" y="576218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0633" y="1762035"/>
            <a:ext cx="70197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FIVE FAT TURKEYS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6248400"/>
            <a:ext cx="2223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Jessica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Suchecki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8041" y="3336985"/>
            <a:ext cx="8924925" cy="1447800"/>
            <a:chOff x="0" y="4185743"/>
            <a:chExt cx="8924925" cy="14478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85743"/>
              <a:ext cx="1762125" cy="1447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4185743"/>
              <a:ext cx="1762125" cy="1447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4185743"/>
              <a:ext cx="1762125" cy="1447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100" y="4185743"/>
              <a:ext cx="1762125" cy="14478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4185743"/>
              <a:ext cx="1762125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6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680"/>
    </mc:Choice>
    <mc:Fallback xmlns="">
      <p:transition advTm="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2647" y="838200"/>
            <a:ext cx="743235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o, that’s why we’re </a:t>
            </a:r>
          </a:p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here you see!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5029200"/>
            <a:ext cx="1762125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38600"/>
            <a:ext cx="1762125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244142"/>
            <a:ext cx="1762125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7" y="4038600"/>
            <a:ext cx="1762125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5029200"/>
            <a:ext cx="17621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5888"/>
            <a:ext cx="8207375" cy="1362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53976" y="3461843"/>
            <a:ext cx="8924925" cy="1447800"/>
            <a:chOff x="0" y="4185743"/>
            <a:chExt cx="8924925" cy="1447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85743"/>
              <a:ext cx="1762125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4185743"/>
              <a:ext cx="1762125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4185743"/>
              <a:ext cx="1762125" cy="1447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100" y="4185743"/>
              <a:ext cx="1762125" cy="1447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4185743"/>
              <a:ext cx="1762125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4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61736"/>
            <a:ext cx="4142117" cy="3276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6662" y="457200"/>
            <a:ext cx="80906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Five fat turkeys are we</a:t>
            </a:r>
          </a:p>
        </p:txBody>
      </p:sp>
      <p:pic>
        <p:nvPicPr>
          <p:cNvPr id="13" name="Five Fat Turke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6874476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1762125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257800"/>
            <a:ext cx="1762125" cy="1447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42" y="4038600"/>
            <a:ext cx="1762125" cy="144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81600"/>
            <a:ext cx="1762125" cy="1447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257800"/>
            <a:ext cx="17621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494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slept all night </a:t>
            </a:r>
          </a:p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a tree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48598"/>
            <a:ext cx="1352654" cy="1111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54" y="2514600"/>
            <a:ext cx="1371652" cy="1126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87" y="3414519"/>
            <a:ext cx="1406901" cy="11559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733800"/>
            <a:ext cx="1298408" cy="1066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85" y="4648200"/>
            <a:ext cx="129840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3895" y="533400"/>
            <a:ext cx="877182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the cook came around </a:t>
            </a:r>
          </a:p>
          <a:p>
            <a:pPr algn="ctr"/>
            <a:r>
              <a:rPr lang="en-US" sz="5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couldn’t be found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85" y="2971800"/>
            <a:ext cx="4142117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73" y="3581400"/>
            <a:ext cx="2195512" cy="25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2647" y="838200"/>
            <a:ext cx="743235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o, that’s why we’re </a:t>
            </a:r>
          </a:p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here you see!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5029200"/>
            <a:ext cx="1762125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38600"/>
            <a:ext cx="1762125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244142"/>
            <a:ext cx="1762125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7" y="4038600"/>
            <a:ext cx="1762125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5029200"/>
            <a:ext cx="17621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9003" y="468232"/>
            <a:ext cx="51510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DANCE BREAK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9" y="228600"/>
            <a:ext cx="1762125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"/>
            <a:ext cx="1762125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82" y="1900103"/>
            <a:ext cx="4275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Turn with your partner- 8 Counts</a:t>
            </a:r>
          </a:p>
          <a:p>
            <a:r>
              <a:rPr lang="en-US" sz="2400" dirty="0"/>
              <a:t>Turn the other way- 8 Counts</a:t>
            </a:r>
          </a:p>
          <a:p>
            <a:r>
              <a:rPr lang="en-US" sz="2400" dirty="0"/>
              <a:t>Body Percussion: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3"/>
          <a:stretch/>
        </p:blipFill>
        <p:spPr>
          <a:xfrm>
            <a:off x="0" y="3084802"/>
            <a:ext cx="9144000" cy="1538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172200"/>
            <a:ext cx="877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You can do this body percussion for the intro! For the outro do only measures 3-4.</a:t>
            </a:r>
          </a:p>
        </p:txBody>
      </p:sp>
    </p:spTree>
    <p:extLst>
      <p:ext uri="{BB962C8B-B14F-4D97-AF65-F5344CB8AC3E}">
        <p14:creationId xmlns:p14="http://schemas.microsoft.com/office/powerpoint/2010/main" val="37770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360"/>
    </mc:Choice>
    <mc:Fallback xmlns="">
      <p:transition advTm="153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61736"/>
            <a:ext cx="4142117" cy="3276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9224" y="597159"/>
            <a:ext cx="83086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Five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urkeys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</p:txBody>
      </p:sp>
      <p:pic>
        <p:nvPicPr>
          <p:cNvPr id="13" name="Five Fat Turke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6874476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1762125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257800"/>
            <a:ext cx="1762125" cy="1447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42" y="4038600"/>
            <a:ext cx="1762125" cy="144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81600"/>
            <a:ext cx="1762125" cy="1447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257800"/>
            <a:ext cx="17621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494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slept all night </a:t>
            </a:r>
          </a:p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a tree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48598"/>
            <a:ext cx="1352654" cy="1111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54" y="2514600"/>
            <a:ext cx="1371652" cy="1126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87" y="3414519"/>
            <a:ext cx="1406901" cy="11559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733800"/>
            <a:ext cx="1298408" cy="1066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85" y="4648200"/>
            <a:ext cx="129840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>
        <p:push dir="u"/>
      </p:transition>
    </mc:Choice>
    <mc:Fallback xmlns="">
      <p:transition advTm="384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3895" y="533400"/>
            <a:ext cx="877182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the cook came around </a:t>
            </a:r>
          </a:p>
          <a:p>
            <a:pPr algn="ctr"/>
            <a:r>
              <a:rPr lang="en-US" sz="5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couldn’t be found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85" y="2971800"/>
            <a:ext cx="414211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73" y="3581400"/>
            <a:ext cx="2195512" cy="25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0"/>
    </mc:Choice>
    <mc:Fallback xmlns="">
      <p:transition advTm="384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102</Words>
  <Application>Microsoft Office PowerPoint</Application>
  <PresentationFormat>On-screen Show (4:3)</PresentationFormat>
  <Paragraphs>21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Fat Turkeys</dc:title>
  <dc:creator>Jessica Suchecki</dc:creator>
  <cp:keywords>Body Percussion;Thanksgiving</cp:keywords>
  <cp:lastModifiedBy>GARDNER, RYAN</cp:lastModifiedBy>
  <cp:revision>20</cp:revision>
  <dcterms:created xsi:type="dcterms:W3CDTF">2014-11-19T01:55:18Z</dcterms:created>
  <dcterms:modified xsi:type="dcterms:W3CDTF">2017-11-01T14:18:07Z</dcterms:modified>
</cp:coreProperties>
</file>