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71" r:id="rId10"/>
    <p:sldId id="274" r:id="rId11"/>
    <p:sldId id="276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6E55-54CA-4E82-8FB2-66631C928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57249-A340-4408-9CC0-50E4D3588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Foundational practices for success in the Elementary General Music Classroom</a:t>
            </a:r>
          </a:p>
        </p:txBody>
      </p:sp>
    </p:spTree>
    <p:extLst>
      <p:ext uri="{BB962C8B-B14F-4D97-AF65-F5344CB8AC3E}">
        <p14:creationId xmlns:p14="http://schemas.microsoft.com/office/powerpoint/2010/main" val="45768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gyazo.com/c65347013af595668f4adf4c9c4fcdf4.png">
            <a:extLst>
              <a:ext uri="{FF2B5EF4-FFF2-40B4-BE49-F238E27FC236}">
                <a16:creationId xmlns:a16="http://schemas.microsoft.com/office/drawing/2014/main" id="{6BF5A74C-7CB1-49AD-BC67-DFC769086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8" y="-1485900"/>
            <a:ext cx="10506170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5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6A8C3-C30F-4E2E-87F6-855958479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74" y="600074"/>
            <a:ext cx="11109326" cy="48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gyazo.com/25124beb64c6885133e126cf75d54e97.png">
            <a:extLst>
              <a:ext uri="{FF2B5EF4-FFF2-40B4-BE49-F238E27FC236}">
                <a16:creationId xmlns:a16="http://schemas.microsoft.com/office/drawing/2014/main" id="{BF5A654E-0FCE-4DDB-A04A-C339C6EB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-1625600"/>
            <a:ext cx="9392097" cy="82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7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gyazo.com/ce8b9686e34d73a1ee93d58b4b43bf01.png">
            <a:extLst>
              <a:ext uri="{FF2B5EF4-FFF2-40B4-BE49-F238E27FC236}">
                <a16:creationId xmlns:a16="http://schemas.microsoft.com/office/drawing/2014/main" id="{C66E10AF-07A3-4B8F-962E-CB717427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1" y="-1587500"/>
            <a:ext cx="10260214" cy="84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3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6E93-589B-4DB9-93AD-59DDE8B2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C2733-5A48-4D67-90C8-5FB20512B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Reciting patterns should take place during every lesson.</a:t>
            </a:r>
          </a:p>
          <a:p>
            <a:r>
              <a:rPr lang="en-US" dirty="0"/>
              <a:t>Reciting patterns should take no more than 5 minutes every lesson!</a:t>
            </a:r>
          </a:p>
          <a:p>
            <a:r>
              <a:rPr lang="en-US" dirty="0"/>
              <a:t>Feel free to incorporate pre-notation as much as possible.  Always take them from known-to-unknown.  </a:t>
            </a:r>
          </a:p>
          <a:p>
            <a:r>
              <a:rPr lang="en-US" dirty="0"/>
              <a:t>Reading is a process, not an all-in-one thing!  Only show them what they need to know/what they will DO!</a:t>
            </a:r>
          </a:p>
          <a:p>
            <a:r>
              <a:rPr lang="en-US" dirty="0"/>
              <a:t>Try not to explain – EXPERIENCE AND DO!!!</a:t>
            </a:r>
          </a:p>
        </p:txBody>
      </p:sp>
    </p:spTree>
    <p:extLst>
      <p:ext uri="{BB962C8B-B14F-4D97-AF65-F5344CB8AC3E}">
        <p14:creationId xmlns:p14="http://schemas.microsoft.com/office/powerpoint/2010/main" val="229777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22C9-D768-4C2C-91BA-9B7A395E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Teach elementary General Music?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A6D2C-C6E3-410A-AC00-81815BD7C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students with a positive experience making music!!</a:t>
            </a:r>
          </a:p>
          <a:p>
            <a:r>
              <a:rPr lang="en-US" dirty="0"/>
              <a:t>The positive experience we provide leads to a lifelong appreciation for the arts.</a:t>
            </a:r>
          </a:p>
        </p:txBody>
      </p:sp>
    </p:spTree>
    <p:extLst>
      <p:ext uri="{BB962C8B-B14F-4D97-AF65-F5344CB8AC3E}">
        <p14:creationId xmlns:p14="http://schemas.microsoft.com/office/powerpoint/2010/main" val="401104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DA4C-C8A5-40E6-964C-E23792B1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music VS. Elementary </a:t>
            </a:r>
            <a:r>
              <a:rPr lang="en-US" dirty="0" err="1"/>
              <a:t>ENsembles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82A55-53E3-45F8-A3E9-4CD6552C5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Music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38F06-1E11-453A-8371-DE65DC3889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Students explore all aspects of music.</a:t>
            </a:r>
          </a:p>
          <a:p>
            <a:r>
              <a:rPr lang="en-US" dirty="0"/>
              <a:t>Skill building with no pressure to perform.</a:t>
            </a:r>
          </a:p>
          <a:p>
            <a:r>
              <a:rPr lang="en-US" dirty="0"/>
              <a:t>Students progress in a variety of ways.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DF344-24A0-40B4-8B48-D7A63862B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Elementary ensembles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D284E-6FED-4895-942E-A8054A6251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With pressures to perform, there is less emphasis on making music in a variety of ways.</a:t>
            </a:r>
          </a:p>
          <a:p>
            <a:r>
              <a:rPr lang="en-US" dirty="0"/>
              <a:t>Can be stressful.</a:t>
            </a:r>
          </a:p>
        </p:txBody>
      </p:sp>
    </p:spTree>
    <p:extLst>
      <p:ext uri="{BB962C8B-B14F-4D97-AF65-F5344CB8AC3E}">
        <p14:creationId xmlns:p14="http://schemas.microsoft.com/office/powerpoint/2010/main" val="213314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F28A-3EED-4301-9D6A-2AACBB9F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young children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025D2-9949-415A-A468-E58FB9FC4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are active learners – they must </a:t>
            </a:r>
            <a:r>
              <a:rPr lang="en-US" i="1" dirty="0"/>
              <a:t>EXPERIENCE</a:t>
            </a:r>
            <a:r>
              <a:rPr lang="en-US" dirty="0"/>
              <a:t> or </a:t>
            </a:r>
            <a:r>
              <a:rPr lang="en-US" i="1" dirty="0"/>
              <a:t>DO</a:t>
            </a:r>
            <a:r>
              <a:rPr lang="en-US" dirty="0"/>
              <a:t> something!</a:t>
            </a:r>
          </a:p>
          <a:p>
            <a:r>
              <a:rPr lang="en-US" dirty="0"/>
              <a:t>They learn through repetition.</a:t>
            </a:r>
          </a:p>
          <a:p>
            <a:r>
              <a:rPr lang="en-US" dirty="0"/>
              <a:t>They are concrete rather than abstract.</a:t>
            </a:r>
          </a:p>
          <a:p>
            <a:r>
              <a:rPr lang="en-US" dirty="0"/>
              <a:t>They need routine and structure.</a:t>
            </a:r>
          </a:p>
        </p:txBody>
      </p:sp>
    </p:spTree>
    <p:extLst>
      <p:ext uri="{BB962C8B-B14F-4D97-AF65-F5344CB8AC3E}">
        <p14:creationId xmlns:p14="http://schemas.microsoft.com/office/powerpoint/2010/main" val="334291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37D2-4169-4F27-920A-A6E269A3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for young children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D7629-A012-4739-88AA-0DD8484EC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repertoire of songs.</a:t>
            </a:r>
          </a:p>
          <a:p>
            <a:r>
              <a:rPr lang="en-US" dirty="0"/>
              <a:t>Encourage/facilitate </a:t>
            </a:r>
            <a:r>
              <a:rPr lang="en-US" b="1" i="1" dirty="0"/>
              <a:t>numerous</a:t>
            </a:r>
            <a:r>
              <a:rPr lang="en-US" b="1" dirty="0"/>
              <a:t> </a:t>
            </a:r>
            <a:r>
              <a:rPr lang="en-US" dirty="0"/>
              <a:t>movement activities.</a:t>
            </a:r>
          </a:p>
          <a:p>
            <a:r>
              <a:rPr lang="en-US" dirty="0"/>
              <a:t>Encourage melodic and rhythmic vocabulary.</a:t>
            </a:r>
          </a:p>
          <a:p>
            <a:r>
              <a:rPr lang="en-US" dirty="0"/>
              <a:t>Develop many aural discrimination activities.</a:t>
            </a:r>
          </a:p>
        </p:txBody>
      </p:sp>
    </p:spTree>
    <p:extLst>
      <p:ext uri="{BB962C8B-B14F-4D97-AF65-F5344CB8AC3E}">
        <p14:creationId xmlns:p14="http://schemas.microsoft.com/office/powerpoint/2010/main" val="155328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9D63-4B44-4FB2-8B7B-396C425A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In other words, </a:t>
            </a:r>
            <a:br>
              <a:rPr lang="en-US" i="1" dirty="0"/>
            </a:br>
            <a:r>
              <a:rPr lang="en-US" dirty="0"/>
              <a:t>each lesson should feature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1D6A6-4CBF-48CB-82F6-4A554092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Literacy</a:t>
            </a:r>
          </a:p>
          <a:p>
            <a:r>
              <a:rPr lang="en-US" dirty="0"/>
              <a:t>Singing</a:t>
            </a:r>
          </a:p>
          <a:p>
            <a:r>
              <a:rPr lang="en-US" dirty="0"/>
              <a:t>Movement</a:t>
            </a:r>
          </a:p>
          <a:p>
            <a:r>
              <a:rPr lang="en-US" dirty="0"/>
              <a:t>Instrumental/Readiness</a:t>
            </a:r>
          </a:p>
          <a:p>
            <a:r>
              <a:rPr lang="en-US" dirty="0"/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50390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E724-4FA3-4ABB-B0D7-B9B1C8BB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 – The Gordon Method (Adapted)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D95E-0DE0-4DC2-8BBC-7DF7B7CAC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Modeled after principles of language acquisition</a:t>
            </a:r>
          </a:p>
          <a:p>
            <a:r>
              <a:rPr lang="en-US" dirty="0"/>
              <a:t>Separates Rhythmic and Tonal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413267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3AE6-B5D6-4507-B470-960D7E47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Learning:  Both Tonal and Rhythmic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DCA36-F9C7-4F49-A392-190242298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Sensory or Perceptual Functioning (Joyce Jordan)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55A89-A299-4AB4-8352-57E7AE194A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Experience sounds through the senses.</a:t>
            </a:r>
          </a:p>
          <a:p>
            <a:r>
              <a:rPr lang="en-US" dirty="0"/>
              <a:t>Label sounds	</a:t>
            </a:r>
          </a:p>
          <a:p>
            <a:r>
              <a:rPr lang="en-US" dirty="0"/>
              <a:t>Recognize sounds aurally</a:t>
            </a:r>
          </a:p>
          <a:p>
            <a:r>
              <a:rPr lang="en-US" dirty="0"/>
              <a:t>Symbolize sounds</a:t>
            </a:r>
          </a:p>
          <a:p>
            <a:r>
              <a:rPr lang="en-US" dirty="0"/>
              <a:t>Recognize symbols for sounds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9E77C-BDBE-4857-980F-F1398DAE2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Discrimination Levels</a:t>
            </a:r>
          </a:p>
          <a:p>
            <a:r>
              <a:rPr lang="en-US" dirty="0"/>
              <a:t>(Edwin Gordon)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0B7E2-CDEE-4E01-82BF-CB3EBB57F53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Aural/Oral</a:t>
            </a:r>
          </a:p>
          <a:p>
            <a:r>
              <a:rPr lang="en-US" dirty="0"/>
              <a:t>Verbal Association</a:t>
            </a:r>
          </a:p>
          <a:p>
            <a:r>
              <a:rPr lang="en-US" dirty="0"/>
              <a:t>Partial Synthesis</a:t>
            </a:r>
          </a:p>
          <a:p>
            <a:r>
              <a:rPr lang="en-US" dirty="0"/>
              <a:t>Symbolic Association</a:t>
            </a:r>
          </a:p>
          <a:p>
            <a:r>
              <a:rPr lang="en-US" dirty="0"/>
              <a:t>Composite Synthesis</a:t>
            </a:r>
          </a:p>
        </p:txBody>
      </p:sp>
    </p:spTree>
    <p:extLst>
      <p:ext uri="{BB962C8B-B14F-4D97-AF65-F5344CB8AC3E}">
        <p14:creationId xmlns:p14="http://schemas.microsoft.com/office/powerpoint/2010/main" val="277305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gyazo.com/b294a4f6a9a391798f8acffc1354cc73.png">
            <a:extLst>
              <a:ext uri="{FF2B5EF4-FFF2-40B4-BE49-F238E27FC236}">
                <a16:creationId xmlns:a16="http://schemas.microsoft.com/office/drawing/2014/main" id="{857DAE73-66AD-4DD0-83FD-6921DC75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23" y="-1524000"/>
            <a:ext cx="8493487" cy="83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68369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129</TotalTime>
  <Words>308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Back To Basics</vt:lpstr>
      <vt:lpstr>Why Do We Teach elementary General Music?</vt:lpstr>
      <vt:lpstr>General music VS. Elementary ENsembles</vt:lpstr>
      <vt:lpstr>Characteristics of young children</vt:lpstr>
      <vt:lpstr>Curriculum for young children </vt:lpstr>
      <vt:lpstr>In other words,  each lesson should feature the following:</vt:lpstr>
      <vt:lpstr>Literacy – The Gordon Method (Adapted)</vt:lpstr>
      <vt:lpstr>Levels of Learning:  Both Tonal and Rhythmic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Remember…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</dc:title>
  <dc:creator>Jessica Urbanik</dc:creator>
  <cp:lastModifiedBy>Ryan Gardner</cp:lastModifiedBy>
  <cp:revision>12</cp:revision>
  <dcterms:created xsi:type="dcterms:W3CDTF">2018-01-29T02:26:25Z</dcterms:created>
  <dcterms:modified xsi:type="dcterms:W3CDTF">2018-02-02T00:33:49Z</dcterms:modified>
</cp:coreProperties>
</file>