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5" r:id="rId4"/>
    <p:sldId id="267" r:id="rId5"/>
    <p:sldId id="258" r:id="rId6"/>
    <p:sldId id="259" r:id="rId7"/>
    <p:sldId id="268" r:id="rId8"/>
    <p:sldId id="260" r:id="rId9"/>
    <p:sldId id="261" r:id="rId10"/>
    <p:sldId id="270" r:id="rId11"/>
    <p:sldId id="262" r:id="rId12"/>
    <p:sldId id="269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3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2C4FD-98E7-7F4B-AF7D-75A8627CDA70}" type="datetimeFigureOut">
              <a:rPr lang="en-US" smtClean="0"/>
              <a:t>8/13/19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55D1D2-B3D0-AB47-AB3B-3AB1DC3B6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878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30 </a:t>
            </a:r>
            <a:r>
              <a:rPr lang="en-US" dirty="0" smtClean="0"/>
              <a:t>minutes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5D1D2-B3D0-AB47-AB3B-3AB1DC3B62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2960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b="0" dirty="0" smtClean="0"/>
              <a:t>This</a:t>
            </a:r>
            <a:r>
              <a:rPr lang="en-US" b="0" baseline="0" dirty="0" smtClean="0"/>
              <a:t> can all be electronic </a:t>
            </a:r>
            <a:r>
              <a:rPr lang="mr-IN" b="0" baseline="0" dirty="0" smtClean="0"/>
              <a:t>–</a:t>
            </a:r>
            <a:r>
              <a:rPr lang="en-US" b="0" baseline="0" dirty="0" smtClean="0"/>
              <a:t> flash drive/back it up!</a:t>
            </a:r>
            <a:endParaRPr lang="en-US" b="0" dirty="0" smtClean="0"/>
          </a:p>
          <a:p>
            <a:pPr marL="171450" indent="-171450">
              <a:buFont typeface="Arial"/>
              <a:buChar char="•"/>
            </a:pPr>
            <a:r>
              <a:rPr lang="en-US" b="1" dirty="0" smtClean="0"/>
              <a:t>Pull </a:t>
            </a:r>
            <a:r>
              <a:rPr lang="en-US" b="1" dirty="0" smtClean="0"/>
              <a:t>up Morningside August 2018</a:t>
            </a:r>
            <a:r>
              <a:rPr lang="en-US" b="1" baseline="0" dirty="0" smtClean="0"/>
              <a:t> </a:t>
            </a:r>
            <a:r>
              <a:rPr lang="en-US" b="1" dirty="0" smtClean="0"/>
              <a:t>Music News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5D1D2-B3D0-AB47-AB3B-3AB1DC3B62B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619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Leave work at work </a:t>
            </a:r>
            <a:r>
              <a:rPr lang="mr-IN" baseline="0" dirty="0" smtClean="0"/>
              <a:t>–</a:t>
            </a:r>
            <a:r>
              <a:rPr lang="en-US" baseline="0" dirty="0" smtClean="0"/>
              <a:t> set boundaries for yourself, you planned ahead of time so that you get to be done when the bell rings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5D1D2-B3D0-AB47-AB3B-3AB1DC3B62B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1471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5D1D2-B3D0-AB47-AB3B-3AB1DC3B62B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77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Need to keep track of what you need for</a:t>
            </a:r>
            <a:r>
              <a:rPr lang="en-US" baseline="0" dirty="0" smtClean="0"/>
              <a:t> each school throughout the week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5D1D2-B3D0-AB47-AB3B-3AB1DC3B62B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3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r>
              <a:rPr lang="en-US" dirty="0" smtClean="0"/>
              <a:t>Apps </a:t>
            </a:r>
            <a:r>
              <a:rPr lang="mr-IN" dirty="0" smtClean="0"/>
              <a:t>–</a:t>
            </a:r>
            <a:r>
              <a:rPr lang="en-US" dirty="0" smtClean="0"/>
              <a:t> do things like take notes, make to-do</a:t>
            </a:r>
            <a:r>
              <a:rPr lang="en-US" baseline="0" dirty="0" smtClean="0"/>
              <a:t> lists, assign due dates, set reminders, collaborate with other users, sync across devices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5D1D2-B3D0-AB47-AB3B-3AB1DC3B62B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90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Different</a:t>
            </a:r>
            <a:r>
              <a:rPr lang="en-US" baseline="0" dirty="0" smtClean="0"/>
              <a:t> for everyone </a:t>
            </a:r>
            <a:r>
              <a:rPr lang="mr-IN" baseline="0" dirty="0" smtClean="0"/>
              <a:t>–</a:t>
            </a:r>
            <a:r>
              <a:rPr lang="en-US" baseline="0" dirty="0" smtClean="0"/>
              <a:t> some people need everything itemized, others may get anxious with a long to-do list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5D1D2-B3D0-AB47-AB3B-3AB1DC3B62B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915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Cross</a:t>
            </a:r>
            <a:r>
              <a:rPr lang="en-US" baseline="0" dirty="0" smtClean="0"/>
              <a:t> off/delete task as it gets done </a:t>
            </a:r>
            <a:r>
              <a:rPr lang="mr-IN" baseline="0" dirty="0" smtClean="0"/>
              <a:t>–</a:t>
            </a:r>
            <a:r>
              <a:rPr lang="en-US" baseline="0" dirty="0" smtClean="0"/>
              <a:t> the list gets shorter, you have a sense of accomplishment by the end of the 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5D1D2-B3D0-AB47-AB3B-3AB1DC3B62B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237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Big things </a:t>
            </a:r>
            <a:r>
              <a:rPr lang="mr-IN" dirty="0" smtClean="0"/>
              <a:t>–</a:t>
            </a:r>
            <a:r>
              <a:rPr lang="en-US" dirty="0" smtClean="0"/>
              <a:t> melody, rhythm, instrument families,</a:t>
            </a:r>
            <a:r>
              <a:rPr lang="en-US" baseline="0" dirty="0" smtClean="0"/>
              <a:t> singing, instrument playing, music listening, movement, technology, etc</a:t>
            </a:r>
            <a:r>
              <a:rPr lang="en-US" baseline="0" dirty="0" smtClean="0"/>
              <a:t>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Big things </a:t>
            </a:r>
            <a:r>
              <a:rPr lang="mr-IN" baseline="0" dirty="0" smtClean="0"/>
              <a:t>–</a:t>
            </a:r>
            <a:r>
              <a:rPr lang="en-US" baseline="0" dirty="0" smtClean="0"/>
              <a:t> can also plan around concerts, MPAs, etc. to break up your year in big-picture</a:t>
            </a:r>
            <a:endParaRPr lang="en-US" baseline="0" dirty="0" smtClean="0"/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Resources </a:t>
            </a:r>
            <a:r>
              <a:rPr lang="mr-IN" baseline="0" dirty="0" smtClean="0"/>
              <a:t>–</a:t>
            </a:r>
            <a:r>
              <a:rPr lang="en-US" baseline="0" dirty="0" smtClean="0"/>
              <a:t> DCMEA, FB groups (Elementary Music Teachers, Music Teachers), Beth’s Notes, etc.</a:t>
            </a:r>
            <a:endParaRPr lang="en-US" dirty="0" smtClean="0"/>
          </a:p>
          <a:p>
            <a:pPr marL="171450" indent="-171450">
              <a:buFont typeface="Arial"/>
              <a:buChar char="•"/>
            </a:pPr>
            <a:r>
              <a:rPr lang="en-US" b="1" dirty="0" smtClean="0"/>
              <a:t>Pull up lesson plan for the year doc </a:t>
            </a:r>
            <a:r>
              <a:rPr lang="mr-IN" dirty="0" smtClean="0"/>
              <a:t>–</a:t>
            </a:r>
            <a:r>
              <a:rPr lang="en-US" dirty="0" smtClean="0"/>
              <a:t> work on it in your free time </a:t>
            </a:r>
            <a:r>
              <a:rPr lang="en-US" dirty="0" smtClean="0"/>
              <a:t>(weekends, summers</a:t>
            </a:r>
            <a:r>
              <a:rPr lang="en-US" dirty="0" smtClean="0"/>
              <a:t>), prepare</a:t>
            </a:r>
            <a:r>
              <a:rPr lang="en-US" baseline="0" dirty="0" smtClean="0"/>
              <a:t> as much as possible like worksheets ahead of time so that during the year you just get to teach</a:t>
            </a:r>
            <a:r>
              <a:rPr lang="en-US" baseline="0" dirty="0" smtClean="0"/>
              <a:t>! Can also start it during this year </a:t>
            </a:r>
            <a:r>
              <a:rPr lang="mr-IN" baseline="0" dirty="0" smtClean="0"/>
              <a:t>–</a:t>
            </a:r>
            <a:r>
              <a:rPr lang="en-US" baseline="0" dirty="0" smtClean="0"/>
              <a:t> write down what you do each week, and you have it ready for next year!</a:t>
            </a:r>
            <a:endParaRPr lang="en-US" baseline="0" dirty="0" smtClean="0"/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b="1" baseline="0" dirty="0" smtClean="0"/>
              <a:t>Pull up worksheets 2018-2019 folder </a:t>
            </a:r>
            <a:r>
              <a:rPr lang="en-US" baseline="0" dirty="0" smtClean="0"/>
              <a:t>to show organization, work created ahead of time</a:t>
            </a:r>
            <a:endParaRPr lang="en-US" dirty="0" smtClean="0"/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baseline="0" dirty="0" smtClean="0"/>
              <a:t>Ideas </a:t>
            </a:r>
            <a:r>
              <a:rPr lang="mr-IN" baseline="0" dirty="0" smtClean="0"/>
              <a:t>–</a:t>
            </a:r>
            <a:r>
              <a:rPr lang="en-US" baseline="0" dirty="0" smtClean="0"/>
              <a:t> Fresh Prince songwriting idea from dream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5D1D2-B3D0-AB47-AB3B-3AB1DC3B62B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6406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b="1" dirty="0" smtClean="0"/>
              <a:t>Pull up</a:t>
            </a:r>
            <a:r>
              <a:rPr lang="en-US" b="1" baseline="0" dirty="0" smtClean="0"/>
              <a:t> lesson plan template </a:t>
            </a:r>
            <a:r>
              <a:rPr lang="mr-IN" b="1" baseline="0" dirty="0" smtClean="0"/>
              <a:t>–</a:t>
            </a:r>
            <a:r>
              <a:rPr lang="en-US" b="1" baseline="0" dirty="0" smtClean="0"/>
              <a:t> FIRST WEEK OF SCHOOLS FOR EACH GRADE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Lesson plan templates for every group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Modify throughout the week </a:t>
            </a:r>
            <a:r>
              <a:rPr lang="mr-IN" baseline="0" dirty="0" smtClean="0"/>
              <a:t>–</a:t>
            </a:r>
            <a:r>
              <a:rPr lang="en-US" baseline="0" dirty="0" smtClean="0"/>
              <a:t> Monday is a test run, by Friday it’s perfection 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Back pocket examples </a:t>
            </a:r>
            <a:r>
              <a:rPr lang="mr-IN" baseline="0" dirty="0" smtClean="0"/>
              <a:t>–</a:t>
            </a:r>
            <a:r>
              <a:rPr lang="en-US" baseline="0" dirty="0" smtClean="0"/>
              <a:t> technology (</a:t>
            </a:r>
            <a:r>
              <a:rPr lang="en-US" baseline="0" dirty="0" err="1" smtClean="0"/>
              <a:t>Incredibox</a:t>
            </a:r>
            <a:r>
              <a:rPr lang="en-US" baseline="0" dirty="0" smtClean="0"/>
              <a:t>), movement (John Jacobson videos), etc. to get you through the end of class if nothing else works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5D1D2-B3D0-AB47-AB3B-3AB1DC3B62B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29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Index cards demonstration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Folder/post-its</a:t>
            </a:r>
            <a:r>
              <a:rPr lang="en-US" baseline="0" dirty="0" smtClean="0"/>
              <a:t> demonstration</a:t>
            </a:r>
          </a:p>
          <a:p>
            <a:pPr marL="171450" indent="-171450">
              <a:buFont typeface="Arial"/>
              <a:buChar char="•"/>
            </a:pPr>
            <a:r>
              <a:rPr lang="en-US" b="1" baseline="0" dirty="0" smtClean="0"/>
              <a:t>Pull up sub plan with details</a:t>
            </a:r>
            <a:r>
              <a:rPr lang="en-US" baseline="0" dirty="0" smtClean="0"/>
              <a:t>, </a:t>
            </a:r>
            <a:r>
              <a:rPr lang="en-US" baseline="0" dirty="0" smtClean="0"/>
              <a:t>have sub plans ready to go on your desk just in case!</a:t>
            </a:r>
            <a:endParaRPr lang="en-US" baseline="0" dirty="0" smtClean="0"/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Room set-up </a:t>
            </a:r>
            <a:r>
              <a:rPr lang="mr-IN" baseline="0" dirty="0" smtClean="0"/>
              <a:t>–</a:t>
            </a:r>
            <a:r>
              <a:rPr lang="en-US" baseline="0" dirty="0" smtClean="0"/>
              <a:t> instruments, materials, etc</a:t>
            </a:r>
            <a:r>
              <a:rPr lang="en-US" baseline="0" dirty="0" smtClean="0"/>
              <a:t>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5D1D2-B3D0-AB47-AB3B-3AB1DC3B62B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7960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b="1" baseline="0" dirty="0" smtClean="0"/>
              <a:t>Pull </a:t>
            </a:r>
            <a:r>
              <a:rPr lang="en-US" b="1" baseline="0" dirty="0" smtClean="0"/>
              <a:t>up Getting to Know You Survey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5D1D2-B3D0-AB47-AB3B-3AB1DC3B62B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62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8/13/19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8/13/19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8/13/19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8/13/19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8/13/19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8/13/19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8/13/19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8/13/19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8/13/19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8/13/19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8/13/19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8/13/19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Nerissa Manela, MPhil, MT-BC</a:t>
            </a:r>
          </a:p>
          <a:p>
            <a:endParaRPr lang="en-US" sz="1600" dirty="0"/>
          </a:p>
          <a:p>
            <a:r>
              <a:rPr lang="en-US" sz="1600" dirty="0" smtClean="0"/>
              <a:t>August 15, 2019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Management &amp; Organization Tips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741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Limit </a:t>
            </a:r>
            <a:r>
              <a:rPr lang="en-US" sz="2800" dirty="0"/>
              <a:t>wasted time </a:t>
            </a:r>
            <a:r>
              <a:rPr lang="mr-IN" sz="2800" dirty="0"/>
              <a:t>–</a:t>
            </a:r>
            <a:r>
              <a:rPr lang="en-US" sz="2800" dirty="0"/>
              <a:t> creates class culture</a:t>
            </a:r>
          </a:p>
          <a:p>
            <a:r>
              <a:rPr lang="en-US" sz="2800" dirty="0"/>
              <a:t>Reward at the end of each 9 weeks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Keyboard chart competition</a:t>
            </a:r>
            <a:endParaRPr lang="en-US" dirty="0"/>
          </a:p>
        </p:txBody>
      </p:sp>
      <p:pic>
        <p:nvPicPr>
          <p:cNvPr id="4" name="Content Placeholder 3" descr="Keyboard Chart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710" r="-23710"/>
          <a:stretch>
            <a:fillRect/>
          </a:stretch>
        </p:blipFill>
        <p:spPr>
          <a:xfrm>
            <a:off x="1149143" y="2777759"/>
            <a:ext cx="6849495" cy="3590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920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everything in one place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Binders/flash drives/file folders</a:t>
            </a:r>
          </a:p>
          <a:p>
            <a:r>
              <a:rPr lang="en-US" sz="2800" dirty="0" smtClean="0"/>
              <a:t>Lesson Plans</a:t>
            </a:r>
          </a:p>
          <a:p>
            <a:pPr lvl="1"/>
            <a:r>
              <a:rPr lang="en-US" sz="2400" dirty="0" smtClean="0"/>
              <a:t>Lesson plans by grade</a:t>
            </a:r>
          </a:p>
          <a:p>
            <a:pPr lvl="1"/>
            <a:r>
              <a:rPr lang="en-US" sz="2400" dirty="0" smtClean="0"/>
              <a:t>Keep extra copies of worksheets</a:t>
            </a:r>
          </a:p>
          <a:p>
            <a:r>
              <a:rPr lang="en-US" sz="2800" dirty="0" smtClean="0"/>
              <a:t>Communication</a:t>
            </a:r>
            <a:endParaRPr lang="en-US" sz="2800" dirty="0" smtClean="0"/>
          </a:p>
          <a:p>
            <a:pPr lvl="1"/>
            <a:r>
              <a:rPr lang="en-US" sz="2400" dirty="0" smtClean="0"/>
              <a:t>Contact with administration, staff, parents, community, etc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Music News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2147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17825"/>
          </a:xfrm>
        </p:spPr>
        <p:txBody>
          <a:bodyPr>
            <a:normAutofit fontScale="85000" lnSpcReduction="10000"/>
          </a:bodyPr>
          <a:lstStyle/>
          <a:p>
            <a:r>
              <a:rPr lang="en-US" sz="3500" dirty="0">
                <a:sym typeface="Wingdings"/>
              </a:rPr>
              <a:t>Leave work at work (as much as possible)</a:t>
            </a:r>
          </a:p>
          <a:p>
            <a:pPr lvl="1"/>
            <a:r>
              <a:rPr lang="en-US" sz="3000" dirty="0" smtClean="0">
                <a:sym typeface="Wingdings"/>
              </a:rPr>
              <a:t>Go home when the bell rings!*</a:t>
            </a:r>
          </a:p>
          <a:p>
            <a:pPr lvl="1"/>
            <a:endParaRPr lang="en-US" sz="3000" dirty="0">
              <a:sym typeface="Wingdings"/>
            </a:endParaRPr>
          </a:p>
          <a:p>
            <a:pPr lvl="1"/>
            <a:endParaRPr lang="en-US" sz="3000" dirty="0" smtClean="0">
              <a:sym typeface="Wingdings"/>
            </a:endParaRPr>
          </a:p>
          <a:p>
            <a:pPr lvl="1"/>
            <a:endParaRPr lang="en-US" sz="3000" dirty="0">
              <a:sym typeface="Wingdings"/>
            </a:endParaRPr>
          </a:p>
          <a:p>
            <a:pPr lvl="1"/>
            <a:endParaRPr lang="en-US" sz="3000" dirty="0" smtClean="0">
              <a:sym typeface="Wingdings"/>
            </a:endParaRPr>
          </a:p>
          <a:p>
            <a:pPr lvl="1"/>
            <a:endParaRPr lang="en-US" sz="3000" dirty="0">
              <a:sym typeface="Wingdings"/>
            </a:endParaRPr>
          </a:p>
          <a:p>
            <a:pPr lvl="1"/>
            <a:endParaRPr lang="en-US" sz="3000" dirty="0" smtClean="0">
              <a:sym typeface="Wingdings"/>
            </a:endParaRPr>
          </a:p>
          <a:p>
            <a:pPr lvl="1"/>
            <a:endParaRPr lang="en-US" sz="3000" dirty="0">
              <a:sym typeface="Wingdings"/>
            </a:endParaRPr>
          </a:p>
          <a:p>
            <a:pPr lvl="1"/>
            <a:endParaRPr lang="en-US" sz="3000" dirty="0" smtClean="0">
              <a:sym typeface="Wingdings"/>
            </a:endParaRPr>
          </a:p>
          <a:p>
            <a:pPr lvl="1"/>
            <a:r>
              <a:rPr lang="en-US" sz="3000" dirty="0" smtClean="0">
                <a:sym typeface="Wingdings"/>
              </a:rPr>
              <a:t>*Unless required by administration</a:t>
            </a:r>
            <a:endParaRPr lang="en-US" sz="3000" dirty="0">
              <a:sym typeface="Wingdings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payoff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99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02707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Any </a:t>
            </a:r>
            <a:r>
              <a:rPr lang="en-US" sz="2400" dirty="0" smtClean="0"/>
              <a:t>questions</a:t>
            </a:r>
            <a:r>
              <a:rPr lang="en-US" sz="2400" dirty="0" smtClean="0"/>
              <a:t>?</a:t>
            </a:r>
          </a:p>
          <a:p>
            <a:r>
              <a:rPr lang="en-US" sz="2400" dirty="0"/>
              <a:t>Any particular struggles with time management/organization that we can work on solving here together</a:t>
            </a:r>
            <a:r>
              <a:rPr lang="en-US" sz="2400" dirty="0" smtClean="0"/>
              <a:t>?</a:t>
            </a:r>
          </a:p>
          <a:p>
            <a:r>
              <a:rPr lang="en-US" sz="2400" dirty="0"/>
              <a:t>Any time management/organization ideas that work for YOU? Please share</a:t>
            </a:r>
            <a:r>
              <a:rPr lang="en-US" sz="2400" dirty="0" smtClean="0"/>
              <a:t>!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pPr marL="45720" indent="0">
              <a:buNone/>
            </a:pPr>
            <a:endParaRPr lang="en-US" sz="2400" dirty="0"/>
          </a:p>
          <a:p>
            <a:pPr marL="45720" indent="0" algn="ctr">
              <a:buNone/>
            </a:pPr>
            <a:r>
              <a:rPr lang="en-US" sz="2400" dirty="0" smtClean="0"/>
              <a:t>THANK YOU!</a:t>
            </a:r>
          </a:p>
          <a:p>
            <a:pPr marL="45720" indent="0" algn="ctr">
              <a:buNone/>
            </a:pPr>
            <a:r>
              <a:rPr lang="en-US" sz="2400" dirty="0" smtClean="0"/>
              <a:t>Nerissa Manela, MPhil,</a:t>
            </a:r>
            <a:r>
              <a:rPr lang="en-US" sz="2400" dirty="0"/>
              <a:t> </a:t>
            </a:r>
            <a:r>
              <a:rPr lang="en-US" sz="2400" dirty="0" smtClean="0"/>
              <a:t>MT-BC</a:t>
            </a:r>
          </a:p>
          <a:p>
            <a:pPr marL="45720" indent="0" algn="ctr">
              <a:buNone/>
            </a:pPr>
            <a:r>
              <a:rPr lang="en-US" sz="2400" dirty="0" err="1" smtClean="0"/>
              <a:t>nmanela@dadeschools.net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215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Type A personality </a:t>
            </a:r>
          </a:p>
          <a:p>
            <a:r>
              <a:rPr lang="en-US" sz="2800" dirty="0" smtClean="0"/>
              <a:t>Mondays</a:t>
            </a:r>
            <a:r>
              <a:rPr lang="en-US" sz="2800" dirty="0" smtClean="0"/>
              <a:t>/Wednesdays/Thursdays: Morningside K-8 Academy (Elementary General Music, After-School Chorus, After-School Orchestra)</a:t>
            </a:r>
          </a:p>
          <a:p>
            <a:r>
              <a:rPr lang="en-US" sz="2800" dirty="0" smtClean="0"/>
              <a:t>Tuesdays/Fridays: Henry ES Reeves K-8 Center (Elementary General Music</a:t>
            </a:r>
            <a:r>
              <a:rPr lang="en-US" sz="2800" dirty="0" smtClean="0"/>
              <a:t>)</a:t>
            </a:r>
            <a:endParaRPr lang="en-US" sz="2800" dirty="0" smtClean="0"/>
          </a:p>
          <a:p>
            <a:pPr marL="4572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 stay organized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302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Daily to-do list on </a:t>
            </a:r>
            <a:r>
              <a:rPr lang="en-US" sz="2800" dirty="0" smtClean="0"/>
              <a:t>phone</a:t>
            </a:r>
          </a:p>
          <a:p>
            <a:pPr lvl="1"/>
            <a:r>
              <a:rPr lang="en-US" sz="2400" dirty="0" smtClean="0"/>
              <a:t>Keep track of personal &amp; professional tasks</a:t>
            </a:r>
            <a:endParaRPr lang="en-US" sz="2400" dirty="0"/>
          </a:p>
          <a:p>
            <a:r>
              <a:rPr lang="en-US" sz="2800" dirty="0"/>
              <a:t>Personal planner</a:t>
            </a:r>
          </a:p>
          <a:p>
            <a:r>
              <a:rPr lang="en-US" sz="2800" dirty="0"/>
              <a:t>Phone calendar</a:t>
            </a:r>
          </a:p>
          <a:p>
            <a:r>
              <a:rPr lang="en-US" sz="2800" dirty="0"/>
              <a:t>Find a system that works for you</a:t>
            </a:r>
            <a:r>
              <a:rPr lang="en-US" sz="2800" dirty="0" smtClean="0"/>
              <a:t>!</a:t>
            </a:r>
          </a:p>
          <a:p>
            <a:pPr lvl="1"/>
            <a:r>
              <a:rPr lang="en-US" sz="2400" dirty="0" smtClean="0"/>
              <a:t>Apps &amp; Websites (</a:t>
            </a:r>
            <a:r>
              <a:rPr lang="en-US" sz="2400" dirty="0" err="1" smtClean="0"/>
              <a:t>EverNote</a:t>
            </a:r>
            <a:r>
              <a:rPr lang="en-US" sz="2400" dirty="0" smtClean="0"/>
              <a:t>, </a:t>
            </a:r>
            <a:r>
              <a:rPr lang="en-US" sz="2400" dirty="0" err="1" smtClean="0"/>
              <a:t>Wunderlist</a:t>
            </a:r>
            <a:r>
              <a:rPr lang="en-US" sz="2400" dirty="0" smtClean="0"/>
              <a:t>, </a:t>
            </a:r>
            <a:r>
              <a:rPr lang="en-US" sz="2400" dirty="0" err="1" smtClean="0"/>
              <a:t>Todoist</a:t>
            </a:r>
            <a:r>
              <a:rPr lang="en-US" sz="2400" dirty="0" smtClean="0"/>
              <a:t>, </a:t>
            </a:r>
            <a:r>
              <a:rPr lang="en-US" sz="2400" dirty="0" err="1" smtClean="0"/>
              <a:t>Trello</a:t>
            </a:r>
            <a:endParaRPr lang="en-US" sz="2400" dirty="0" smtClean="0"/>
          </a:p>
          <a:p>
            <a:pPr lvl="1"/>
            <a:r>
              <a:rPr lang="en-US" sz="2400" dirty="0" smtClean="0"/>
              <a:t>Paper planner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976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02707"/>
          </a:xfrm>
        </p:spPr>
        <p:txBody>
          <a:bodyPr>
            <a:normAutofit fontScale="77500" lnSpcReduction="20000"/>
          </a:bodyPr>
          <a:lstStyle/>
          <a:p>
            <a:r>
              <a:rPr lang="en-US" sz="3000" dirty="0" smtClean="0"/>
              <a:t>Why? </a:t>
            </a:r>
          </a:p>
          <a:p>
            <a:pPr lvl="1"/>
            <a:r>
              <a:rPr lang="en-US" sz="2600" dirty="0" smtClean="0"/>
              <a:t>Gets tasks out of your head </a:t>
            </a:r>
            <a:r>
              <a:rPr lang="mr-IN" sz="2600" dirty="0" smtClean="0"/>
              <a:t>–</a:t>
            </a:r>
            <a:r>
              <a:rPr lang="en-US" sz="2600" dirty="0" smtClean="0"/>
              <a:t> you can focus on one thing at a time</a:t>
            </a:r>
          </a:p>
          <a:p>
            <a:r>
              <a:rPr lang="en-US" sz="2800" dirty="0" smtClean="0"/>
              <a:t>Think big to small</a:t>
            </a:r>
          </a:p>
          <a:p>
            <a:pPr lvl="1"/>
            <a:r>
              <a:rPr lang="en-US" sz="2600" dirty="0" smtClean="0"/>
              <a:t>General ideas</a:t>
            </a:r>
          </a:p>
          <a:p>
            <a:pPr lvl="1"/>
            <a:r>
              <a:rPr lang="en-US" sz="2600" dirty="0" smtClean="0"/>
              <a:t>Subtasks</a:t>
            </a:r>
          </a:p>
          <a:p>
            <a:pPr lvl="1"/>
            <a:r>
              <a:rPr lang="en-US" sz="2600" dirty="0" smtClean="0"/>
              <a:t>Day-to-day</a:t>
            </a:r>
          </a:p>
          <a:p>
            <a:r>
              <a:rPr lang="en-US" sz="2800" dirty="0" smtClean="0"/>
              <a:t>What should you include?</a:t>
            </a:r>
          </a:p>
          <a:p>
            <a:pPr lvl="1"/>
            <a:r>
              <a:rPr lang="en-US" sz="2600" dirty="0" smtClean="0"/>
              <a:t>Different for everyone</a:t>
            </a:r>
          </a:p>
          <a:p>
            <a:pPr lvl="1"/>
            <a:r>
              <a:rPr lang="en-US" sz="2600" dirty="0" smtClean="0"/>
              <a:t>Know yourself </a:t>
            </a:r>
            <a:r>
              <a:rPr lang="mr-IN" sz="2600" dirty="0" smtClean="0"/>
              <a:t>–</a:t>
            </a:r>
            <a:r>
              <a:rPr lang="en-US" sz="2600" dirty="0" smtClean="0"/>
              <a:t> do I need more structure? Will I get overwhelmed by a long list?</a:t>
            </a:r>
          </a:p>
          <a:p>
            <a:r>
              <a:rPr lang="en-US" sz="2800" dirty="0" smtClean="0"/>
              <a:t>Multiple lists</a:t>
            </a:r>
          </a:p>
          <a:p>
            <a:pPr lvl="1"/>
            <a:r>
              <a:rPr lang="en-US" sz="2600" dirty="0" smtClean="0"/>
              <a:t>Long-term projects</a:t>
            </a:r>
          </a:p>
          <a:p>
            <a:pPr lvl="1"/>
            <a:r>
              <a:rPr lang="en-US" sz="2600" dirty="0" smtClean="0"/>
              <a:t>Short-term lists</a:t>
            </a:r>
          </a:p>
          <a:p>
            <a:pPr lvl="1"/>
            <a:r>
              <a:rPr lang="en-US" sz="2600" dirty="0" smtClean="0"/>
              <a:t>Grocery lists, etc.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your to-do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008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Pack laptop, dongle, </a:t>
            </a:r>
            <a:r>
              <a:rPr lang="en-US" sz="2800" dirty="0" smtClean="0"/>
              <a:t>HDMI </a:t>
            </a:r>
            <a:r>
              <a:rPr lang="en-US" sz="2800" dirty="0" smtClean="0"/>
              <a:t>cable, laptop, charger</a:t>
            </a:r>
          </a:p>
          <a:p>
            <a:r>
              <a:rPr lang="en-US" sz="2800" dirty="0" smtClean="0"/>
              <a:t>Arsht </a:t>
            </a:r>
            <a:r>
              <a:rPr lang="en-US" sz="2800" dirty="0" smtClean="0"/>
              <a:t>Center</a:t>
            </a:r>
          </a:p>
          <a:p>
            <a:r>
              <a:rPr lang="en-US" sz="2800" dirty="0" smtClean="0"/>
              <a:t>Get nails done</a:t>
            </a:r>
            <a:endParaRPr lang="en-US" sz="2800" dirty="0" smtClean="0"/>
          </a:p>
          <a:p>
            <a:r>
              <a:rPr lang="en-US" sz="2800" dirty="0" smtClean="0"/>
              <a:t>Pack materials for classroom, etc.</a:t>
            </a:r>
          </a:p>
          <a:p>
            <a:r>
              <a:rPr lang="en-US" sz="2800" dirty="0" smtClean="0"/>
              <a:t>Make lunch</a:t>
            </a:r>
          </a:p>
          <a:p>
            <a:r>
              <a:rPr lang="en-US" sz="2800" dirty="0" smtClean="0"/>
              <a:t>Pick out </a:t>
            </a:r>
            <a:r>
              <a:rPr lang="en-US" sz="2800" dirty="0" smtClean="0"/>
              <a:t>outfit</a:t>
            </a:r>
          </a:p>
          <a:p>
            <a:r>
              <a:rPr lang="en-US" sz="2800" dirty="0" smtClean="0"/>
              <a:t>Pack for Orlando</a:t>
            </a:r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to-do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442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17825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Lesson plan for the year</a:t>
            </a:r>
          </a:p>
          <a:p>
            <a:pPr lvl="1"/>
            <a:r>
              <a:rPr lang="en-US" sz="2400" dirty="0" smtClean="0"/>
              <a:t>Figure out the big things</a:t>
            </a:r>
          </a:p>
          <a:p>
            <a:pPr lvl="1"/>
            <a:r>
              <a:rPr lang="en-US" sz="2400" dirty="0" smtClean="0"/>
              <a:t>Develop your sequence</a:t>
            </a:r>
          </a:p>
          <a:p>
            <a:pPr lvl="1"/>
            <a:r>
              <a:rPr lang="en-US" sz="2400" dirty="0" smtClean="0"/>
              <a:t>Expand the sequence</a:t>
            </a:r>
          </a:p>
          <a:p>
            <a:pPr lvl="1"/>
            <a:r>
              <a:rPr lang="en-US" sz="2400" dirty="0" smtClean="0"/>
              <a:t>Re-use things that work from year to year</a:t>
            </a:r>
          </a:p>
          <a:p>
            <a:pPr lvl="1"/>
            <a:r>
              <a:rPr lang="en-US" sz="2400" dirty="0" smtClean="0"/>
              <a:t>Use your resources</a:t>
            </a:r>
            <a:r>
              <a:rPr lang="en-US" sz="2400" dirty="0" smtClean="0"/>
              <a:t>!</a:t>
            </a:r>
          </a:p>
          <a:p>
            <a:pPr lvl="2"/>
            <a:r>
              <a:rPr lang="en-US" sz="2000" dirty="0" smtClean="0"/>
              <a:t>DCMEA </a:t>
            </a:r>
            <a:r>
              <a:rPr lang="mr-IN" sz="2000" dirty="0" smtClean="0"/>
              <a:t>–</a:t>
            </a:r>
            <a:r>
              <a:rPr lang="en-US" sz="2000" dirty="0" smtClean="0"/>
              <a:t> Workplace/Website</a:t>
            </a:r>
          </a:p>
          <a:p>
            <a:pPr lvl="2"/>
            <a:r>
              <a:rPr lang="en-US" sz="2000" dirty="0" smtClean="0"/>
              <a:t>Facebook Groups </a:t>
            </a:r>
            <a:r>
              <a:rPr lang="mr-IN" sz="2000" dirty="0" smtClean="0"/>
              <a:t>–</a:t>
            </a:r>
            <a:r>
              <a:rPr lang="en-US" sz="2000" dirty="0" smtClean="0"/>
              <a:t> Music Teachers, Elementary Music Teachers</a:t>
            </a:r>
          </a:p>
          <a:p>
            <a:pPr lvl="2"/>
            <a:r>
              <a:rPr lang="en-US" sz="2000" dirty="0" smtClean="0"/>
              <a:t>Beth’s Notes Website</a:t>
            </a:r>
          </a:p>
          <a:p>
            <a:pPr lvl="2"/>
            <a:r>
              <a:rPr lang="en-US" sz="2000" dirty="0" smtClean="0"/>
              <a:t>Conferences/PDs/Networking</a:t>
            </a:r>
            <a:endParaRPr lang="en-US" sz="2000" dirty="0" smtClean="0"/>
          </a:p>
          <a:p>
            <a:pPr marL="365760" lvl="1" indent="0">
              <a:buNone/>
            </a:pPr>
            <a:endParaRPr lang="en-US" sz="2400" dirty="0"/>
          </a:p>
          <a:p>
            <a:r>
              <a:rPr lang="en-US" sz="2800" dirty="0"/>
              <a:t>Tip: Write down ideas, no matter when they strike!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 smtClean="0"/>
              <a:t>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27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Lesson plan </a:t>
            </a:r>
            <a:r>
              <a:rPr lang="en-US" sz="2800" dirty="0" smtClean="0"/>
              <a:t>template </a:t>
            </a:r>
            <a:endParaRPr lang="en-US" sz="2800" dirty="0"/>
          </a:p>
          <a:p>
            <a:pPr lvl="1"/>
            <a:r>
              <a:rPr lang="en-US" sz="2400" dirty="0"/>
              <a:t>Time management </a:t>
            </a:r>
            <a:r>
              <a:rPr lang="mr-IN" sz="2400" dirty="0"/>
              <a:t>–</a:t>
            </a:r>
            <a:r>
              <a:rPr lang="en-US" sz="2400" dirty="0"/>
              <a:t> how long for each activity, when to clean up, etc.</a:t>
            </a:r>
          </a:p>
          <a:p>
            <a:pPr lvl="1"/>
            <a:r>
              <a:rPr lang="en-US" sz="2400" dirty="0"/>
              <a:t>Modify throughout the week</a:t>
            </a:r>
          </a:p>
          <a:p>
            <a:pPr lvl="1"/>
            <a:r>
              <a:rPr lang="en-US" sz="2400" dirty="0"/>
              <a:t>Take notes for </a:t>
            </a:r>
            <a:r>
              <a:rPr lang="en-US" sz="2400" dirty="0" smtClean="0"/>
              <a:t>yourself</a:t>
            </a:r>
            <a:r>
              <a:rPr lang="en-US" sz="2400" dirty="0"/>
              <a:t> </a:t>
            </a:r>
            <a:r>
              <a:rPr lang="mr-IN" sz="2400" dirty="0" smtClean="0"/>
              <a:t>–</a:t>
            </a:r>
            <a:r>
              <a:rPr lang="en-US" sz="2400" dirty="0" smtClean="0"/>
              <a:t> what </a:t>
            </a:r>
            <a:r>
              <a:rPr lang="en-US" sz="2400" dirty="0"/>
              <a:t>worked/didn’t work?</a:t>
            </a:r>
          </a:p>
          <a:p>
            <a:pPr lvl="1"/>
            <a:r>
              <a:rPr lang="en-US" sz="2400" dirty="0"/>
              <a:t>Back pocket </a:t>
            </a:r>
            <a:r>
              <a:rPr lang="en-US" sz="2400" dirty="0" smtClean="0"/>
              <a:t>ideas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VPA.DADESCHOOLS.NET/MUSIC-CURRICULUM.HTML</a:t>
            </a:r>
            <a:endParaRPr lang="en-US" sz="2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planning 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037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948062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Index cards</a:t>
            </a:r>
          </a:p>
          <a:p>
            <a:pPr lvl="1"/>
            <a:r>
              <a:rPr lang="en-US" sz="2400" dirty="0" smtClean="0"/>
              <a:t>Getting to know names</a:t>
            </a:r>
          </a:p>
          <a:p>
            <a:pPr lvl="1"/>
            <a:r>
              <a:rPr lang="en-US" sz="2400" dirty="0" smtClean="0"/>
              <a:t>Attendance</a:t>
            </a:r>
          </a:p>
          <a:p>
            <a:pPr lvl="1"/>
            <a:r>
              <a:rPr lang="en-US" sz="2400" dirty="0" smtClean="0"/>
              <a:t>Behavior/initials </a:t>
            </a:r>
            <a:r>
              <a:rPr lang="en-US" sz="2400" dirty="0" smtClean="0">
                <a:sym typeface="Wingdings"/>
              </a:rPr>
              <a:t> conduct grades</a:t>
            </a:r>
          </a:p>
          <a:p>
            <a:r>
              <a:rPr lang="en-US" sz="2800" dirty="0" smtClean="0">
                <a:sym typeface="Wingdings"/>
              </a:rPr>
              <a:t>Keeping Papers Organized</a:t>
            </a:r>
          </a:p>
          <a:p>
            <a:pPr lvl="1"/>
            <a:r>
              <a:rPr lang="en-US" sz="2400" dirty="0" smtClean="0">
                <a:sym typeface="Wingdings"/>
              </a:rPr>
              <a:t>This also works for sub plans</a:t>
            </a:r>
          </a:p>
          <a:p>
            <a:pPr lvl="1"/>
            <a:r>
              <a:rPr lang="en-US" sz="2400" dirty="0" smtClean="0">
                <a:sym typeface="Wingdings"/>
              </a:rPr>
              <a:t>Sub plans </a:t>
            </a:r>
            <a:r>
              <a:rPr lang="mr-IN" sz="2400" dirty="0" smtClean="0">
                <a:sym typeface="Wingdings"/>
              </a:rPr>
              <a:t>–</a:t>
            </a:r>
            <a:r>
              <a:rPr lang="en-US" sz="2400" dirty="0" smtClean="0">
                <a:sym typeface="Wingdings"/>
              </a:rPr>
              <a:t> as much help as you can give them!</a:t>
            </a:r>
            <a:endParaRPr lang="en-US" sz="2400" dirty="0">
              <a:sym typeface="Wingdings"/>
            </a:endParaRPr>
          </a:p>
          <a:p>
            <a:r>
              <a:rPr lang="en-US" sz="2800" dirty="0" smtClean="0">
                <a:sym typeface="Wingdings"/>
              </a:rPr>
              <a:t>Room set-up</a:t>
            </a:r>
          </a:p>
          <a:p>
            <a:pPr lvl="1"/>
            <a:r>
              <a:rPr lang="en-US" sz="2400" dirty="0" smtClean="0">
                <a:sym typeface="Wingdings"/>
              </a:rPr>
              <a:t>Keep everything out of sight until you need it in order to avoid distractions!</a:t>
            </a:r>
          </a:p>
          <a:p>
            <a:pPr lvl="1"/>
            <a:r>
              <a:rPr lang="en-US" sz="2400" dirty="0" smtClean="0">
                <a:sym typeface="Wingdings"/>
              </a:rPr>
              <a:t>Activity to-do list on the </a:t>
            </a:r>
            <a:r>
              <a:rPr lang="en-US" sz="2400" dirty="0" smtClean="0">
                <a:sym typeface="Wingdings"/>
              </a:rPr>
              <a:t>board</a:t>
            </a:r>
          </a:p>
          <a:p>
            <a:pPr lvl="1"/>
            <a:r>
              <a:rPr lang="en-US" sz="2400" dirty="0">
                <a:sym typeface="Wingdings"/>
              </a:rPr>
              <a:t>Get things cleaned up/ready for the next </a:t>
            </a:r>
            <a:r>
              <a:rPr lang="en-US" sz="2400" dirty="0" smtClean="0">
                <a:sym typeface="Wingdings"/>
              </a:rPr>
              <a:t>day</a:t>
            </a:r>
            <a:endParaRPr lang="en-US" sz="2400" dirty="0">
              <a:sym typeface="Wingding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At </a:t>
            </a:r>
            <a:r>
              <a:rPr lang="en-US" dirty="0" smtClean="0"/>
              <a:t>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072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Activity </a:t>
            </a:r>
            <a:r>
              <a:rPr lang="en-US" sz="2800" dirty="0" smtClean="0"/>
              <a:t>to-do list on the board</a:t>
            </a:r>
          </a:p>
          <a:p>
            <a:pPr lvl="1"/>
            <a:r>
              <a:rPr lang="en-US" sz="2400" dirty="0" smtClean="0"/>
              <a:t>Things get more fun as you move on </a:t>
            </a:r>
          </a:p>
          <a:p>
            <a:r>
              <a:rPr lang="en-US" sz="2800" dirty="0" smtClean="0"/>
              <a:t>Song of the Week</a:t>
            </a:r>
          </a:p>
          <a:p>
            <a:pPr lvl="1"/>
            <a:r>
              <a:rPr lang="en-US" sz="2400" dirty="0" smtClean="0"/>
              <a:t>Recommendations of songs preferred by students (Getting to Know </a:t>
            </a:r>
            <a:r>
              <a:rPr lang="en-US" sz="2400" dirty="0"/>
              <a:t>Y</a:t>
            </a:r>
            <a:r>
              <a:rPr lang="en-US" sz="2400" dirty="0" smtClean="0"/>
              <a:t>ou surveys)</a:t>
            </a:r>
          </a:p>
          <a:p>
            <a:pPr lvl="1"/>
            <a:r>
              <a:rPr lang="en-US" sz="2400" dirty="0" smtClean="0"/>
              <a:t>LISTEN/WATCH MUSIC VIDEO BEFORE CHOOSING!</a:t>
            </a:r>
          </a:p>
          <a:p>
            <a:pPr lvl="1"/>
            <a:r>
              <a:rPr lang="en-US" sz="2400" dirty="0" smtClean="0"/>
              <a:t>Last thing on to-do list </a:t>
            </a:r>
            <a:r>
              <a:rPr lang="mr-IN" sz="2400" dirty="0" smtClean="0"/>
              <a:t>–</a:t>
            </a:r>
            <a:r>
              <a:rPr lang="en-US" sz="2400" dirty="0" smtClean="0"/>
              <a:t> get through my things in order to get to your thing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management during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7529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1753</TotalTime>
  <Words>1023</Words>
  <Application>Microsoft Macintosh PowerPoint</Application>
  <PresentationFormat>On-screen Show (4:3)</PresentationFormat>
  <Paragraphs>149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Grid</vt:lpstr>
      <vt:lpstr>Time Management &amp; Organization Tips</vt:lpstr>
      <vt:lpstr>Why I stay organized</vt:lpstr>
      <vt:lpstr>My system</vt:lpstr>
      <vt:lpstr>Create your to-do list</vt:lpstr>
      <vt:lpstr>Daily to-do list</vt:lpstr>
      <vt:lpstr>LESSON planning</vt:lpstr>
      <vt:lpstr>Lesson planning continued</vt:lpstr>
      <vt:lpstr>Organization At school</vt:lpstr>
      <vt:lpstr>Time management during class</vt:lpstr>
      <vt:lpstr>Keyboard chart competition</vt:lpstr>
      <vt:lpstr>Keep everything in one place</vt:lpstr>
      <vt:lpstr>The payoff</vt:lpstr>
      <vt:lpstr>Q&amp;A</vt:lpstr>
    </vt:vector>
  </TitlesOfParts>
  <Company>University of Miami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Management &amp; Organization Tips</dc:title>
  <dc:creator>Nerissa Manela</dc:creator>
  <cp:lastModifiedBy>Nerissa Manela</cp:lastModifiedBy>
  <cp:revision>20</cp:revision>
  <dcterms:created xsi:type="dcterms:W3CDTF">2019-08-03T11:41:07Z</dcterms:created>
  <dcterms:modified xsi:type="dcterms:W3CDTF">2019-08-15T02:10:45Z</dcterms:modified>
</cp:coreProperties>
</file>